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9"/>
  </p:notesMasterIdLst>
  <p:sldIdLst>
    <p:sldId id="256" r:id="rId2"/>
    <p:sldId id="2147309195" r:id="rId3"/>
    <p:sldId id="302" r:id="rId4"/>
    <p:sldId id="365" r:id="rId5"/>
    <p:sldId id="368" r:id="rId6"/>
    <p:sldId id="257" r:id="rId7"/>
    <p:sldId id="260" r:id="rId8"/>
    <p:sldId id="278" r:id="rId9"/>
    <p:sldId id="276" r:id="rId10"/>
    <p:sldId id="262" r:id="rId11"/>
    <p:sldId id="267" r:id="rId12"/>
    <p:sldId id="339" r:id="rId13"/>
    <p:sldId id="340" r:id="rId14"/>
    <p:sldId id="270" r:id="rId15"/>
    <p:sldId id="274" r:id="rId16"/>
    <p:sldId id="269" r:id="rId17"/>
    <p:sldId id="268" r:id="rId18"/>
    <p:sldId id="273" r:id="rId19"/>
    <p:sldId id="341" r:id="rId20"/>
    <p:sldId id="328" r:id="rId21"/>
    <p:sldId id="277" r:id="rId22"/>
    <p:sldId id="369" r:id="rId23"/>
    <p:sldId id="359" r:id="rId24"/>
    <p:sldId id="381" r:id="rId25"/>
    <p:sldId id="371" r:id="rId26"/>
    <p:sldId id="289" r:id="rId27"/>
    <p:sldId id="372" r:id="rId28"/>
    <p:sldId id="2147309203" r:id="rId29"/>
    <p:sldId id="335" r:id="rId30"/>
    <p:sldId id="313" r:id="rId31"/>
    <p:sldId id="363" r:id="rId32"/>
    <p:sldId id="355" r:id="rId33"/>
    <p:sldId id="357" r:id="rId34"/>
    <p:sldId id="374" r:id="rId35"/>
    <p:sldId id="370" r:id="rId36"/>
    <p:sldId id="280" r:id="rId37"/>
    <p:sldId id="288" r:id="rId38"/>
    <p:sldId id="281" r:id="rId39"/>
    <p:sldId id="282" r:id="rId40"/>
    <p:sldId id="346" r:id="rId41"/>
    <p:sldId id="376" r:id="rId42"/>
    <p:sldId id="292" r:id="rId43"/>
    <p:sldId id="293" r:id="rId44"/>
    <p:sldId id="294" r:id="rId45"/>
    <p:sldId id="360" r:id="rId46"/>
    <p:sldId id="377" r:id="rId47"/>
    <p:sldId id="353" r:id="rId48"/>
    <p:sldId id="362" r:id="rId49"/>
    <p:sldId id="315" r:id="rId50"/>
    <p:sldId id="382" r:id="rId51"/>
    <p:sldId id="2147309211" r:id="rId52"/>
    <p:sldId id="2147309212" r:id="rId53"/>
    <p:sldId id="2147309213" r:id="rId54"/>
    <p:sldId id="2147309214" r:id="rId55"/>
    <p:sldId id="352" r:id="rId56"/>
    <p:sldId id="321" r:id="rId57"/>
    <p:sldId id="322" r:id="rId58"/>
    <p:sldId id="326" r:id="rId59"/>
    <p:sldId id="383" r:id="rId60"/>
    <p:sldId id="2147309219" r:id="rId61"/>
    <p:sldId id="325" r:id="rId62"/>
    <p:sldId id="333" r:id="rId63"/>
    <p:sldId id="2147309220" r:id="rId64"/>
    <p:sldId id="2147309218" r:id="rId65"/>
    <p:sldId id="2147309204" r:id="rId66"/>
    <p:sldId id="336" r:id="rId67"/>
    <p:sldId id="386" r:id="rId68"/>
    <p:sldId id="379" r:id="rId69"/>
    <p:sldId id="358" r:id="rId70"/>
    <p:sldId id="366" r:id="rId71"/>
    <p:sldId id="344" r:id="rId72"/>
    <p:sldId id="295" r:id="rId73"/>
    <p:sldId id="319" r:id="rId74"/>
    <p:sldId id="364" r:id="rId75"/>
    <p:sldId id="290" r:id="rId76"/>
    <p:sldId id="348" r:id="rId77"/>
    <p:sldId id="296" r:id="rId78"/>
    <p:sldId id="350" r:id="rId79"/>
    <p:sldId id="349" r:id="rId80"/>
    <p:sldId id="304" r:id="rId81"/>
    <p:sldId id="303" r:id="rId82"/>
    <p:sldId id="305" r:id="rId83"/>
    <p:sldId id="306" r:id="rId84"/>
    <p:sldId id="324" r:id="rId85"/>
    <p:sldId id="330" r:id="rId86"/>
    <p:sldId id="380" r:id="rId87"/>
    <p:sldId id="317" r:id="rId88"/>
    <p:sldId id="318" r:id="rId89"/>
    <p:sldId id="310" r:id="rId90"/>
    <p:sldId id="334" r:id="rId91"/>
    <p:sldId id="2147309221" r:id="rId92"/>
    <p:sldId id="2147309222" r:id="rId93"/>
    <p:sldId id="2147309223" r:id="rId94"/>
    <p:sldId id="2147309224" r:id="rId95"/>
    <p:sldId id="2147309193" r:id="rId96"/>
    <p:sldId id="2147309194" r:id="rId97"/>
    <p:sldId id="230717689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252564-C795-4A73-9DFB-6E2B5EDE183F}">
          <p14:sldIdLst>
            <p14:sldId id="256"/>
            <p14:sldId id="2147309195"/>
            <p14:sldId id="302"/>
            <p14:sldId id="365"/>
            <p14:sldId id="368"/>
          </p14:sldIdLst>
        </p14:section>
        <p14:section name="DSP" id="{769EEEE8-7313-4E3E-AC0F-163C5A927B3F}">
          <p14:sldIdLst>
            <p14:sldId id="257"/>
            <p14:sldId id="260"/>
            <p14:sldId id="278"/>
            <p14:sldId id="276"/>
            <p14:sldId id="262"/>
            <p14:sldId id="267"/>
            <p14:sldId id="339"/>
            <p14:sldId id="340"/>
            <p14:sldId id="270"/>
            <p14:sldId id="274"/>
            <p14:sldId id="269"/>
            <p14:sldId id="268"/>
            <p14:sldId id="273"/>
            <p14:sldId id="341"/>
            <p14:sldId id="328"/>
            <p14:sldId id="277"/>
          </p14:sldIdLst>
        </p14:section>
        <p14:section name="Incremental computation" id="{58747F73-CA40-4C5F-8755-F065BDC15337}">
          <p14:sldIdLst>
            <p14:sldId id="369"/>
            <p14:sldId id="359"/>
            <p14:sldId id="381"/>
            <p14:sldId id="371"/>
            <p14:sldId id="289"/>
            <p14:sldId id="372"/>
            <p14:sldId id="2147309203"/>
          </p14:sldIdLst>
        </p14:section>
        <p14:section name="Optimizing circuits" id="{48703A8F-2887-453B-8039-1E34982CEC62}">
          <p14:sldIdLst>
            <p14:sldId id="335"/>
            <p14:sldId id="313"/>
            <p14:sldId id="363"/>
            <p14:sldId id="355"/>
            <p14:sldId id="357"/>
            <p14:sldId id="374"/>
          </p14:sldIdLst>
        </p14:section>
        <p14:section name="Relational algebra" id="{A8293622-2174-4916-A7E5-25134F50EBE0}">
          <p14:sldIdLst>
            <p14:sldId id="370"/>
            <p14:sldId id="280"/>
            <p14:sldId id="288"/>
            <p14:sldId id="281"/>
            <p14:sldId id="282"/>
            <p14:sldId id="346"/>
            <p14:sldId id="376"/>
            <p14:sldId id="292"/>
            <p14:sldId id="293"/>
            <p14:sldId id="294"/>
            <p14:sldId id="360"/>
            <p14:sldId id="377"/>
            <p14:sldId id="353"/>
            <p14:sldId id="362"/>
            <p14:sldId id="315"/>
            <p14:sldId id="382"/>
            <p14:sldId id="2147309211"/>
            <p14:sldId id="2147309212"/>
            <p14:sldId id="2147309213"/>
            <p14:sldId id="2147309214"/>
            <p14:sldId id="352"/>
            <p14:sldId id="321"/>
            <p14:sldId id="322"/>
            <p14:sldId id="326"/>
            <p14:sldId id="383"/>
            <p14:sldId id="2147309219"/>
            <p14:sldId id="325"/>
            <p14:sldId id="333"/>
            <p14:sldId id="2147309220"/>
            <p14:sldId id="2147309218"/>
            <p14:sldId id="2147309204"/>
          </p14:sldIdLst>
        </p14:section>
        <p14:section name="Extra" id="{E5F3158D-7788-4C84-B58B-EAD0188BF70B}">
          <p14:sldIdLst>
            <p14:sldId id="336"/>
            <p14:sldId id="386"/>
            <p14:sldId id="379"/>
            <p14:sldId id="358"/>
            <p14:sldId id="366"/>
            <p14:sldId id="344"/>
            <p14:sldId id="295"/>
            <p14:sldId id="319"/>
            <p14:sldId id="364"/>
            <p14:sldId id="290"/>
            <p14:sldId id="348"/>
            <p14:sldId id="296"/>
            <p14:sldId id="350"/>
            <p14:sldId id="349"/>
            <p14:sldId id="304"/>
            <p14:sldId id="303"/>
            <p14:sldId id="305"/>
            <p14:sldId id="306"/>
            <p14:sldId id="324"/>
            <p14:sldId id="330"/>
            <p14:sldId id="380"/>
            <p14:sldId id="317"/>
            <p14:sldId id="318"/>
            <p14:sldId id="310"/>
            <p14:sldId id="334"/>
            <p14:sldId id="2147309221"/>
            <p14:sldId id="2147309222"/>
            <p14:sldId id="2147309223"/>
            <p14:sldId id="2147309224"/>
            <p14:sldId id="2147309193"/>
            <p14:sldId id="2147309194"/>
            <p14:sldId id="2307176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D62062-746B-4A3B-AB12-57A306C1ECF7}" v="948" dt="2022-06-28T23:20:48.1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82" autoAdjust="0"/>
  </p:normalViewPr>
  <p:slideViewPr>
    <p:cSldViewPr snapToGrid="0">
      <p:cViewPr varScale="1">
        <p:scale>
          <a:sx n="114" d="100"/>
          <a:sy n="114" d="100"/>
        </p:scale>
        <p:origin x="5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68D62062-746B-4A3B-AB12-57A306C1ECF7}"/>
    <pc:docChg chg="undo redo custSel addSld delSld modSld sldOrd delSection modSection">
      <pc:chgData name="Mihai Budiu" userId="3fe408b5c12bb05c" providerId="LiveId" clId="{68D62062-746B-4A3B-AB12-57A306C1ECF7}" dt="2022-07-18T18:50:27.825" v="2679" actId="20577"/>
      <pc:docMkLst>
        <pc:docMk/>
      </pc:docMkLst>
      <pc:sldChg chg="delSp modSp mod">
        <pc:chgData name="Mihai Budiu" userId="3fe408b5c12bb05c" providerId="LiveId" clId="{68D62062-746B-4A3B-AB12-57A306C1ECF7}" dt="2022-07-18T18:50:27.825" v="2679" actId="20577"/>
        <pc:sldMkLst>
          <pc:docMk/>
          <pc:sldMk cId="359428115" sldId="256"/>
        </pc:sldMkLst>
        <pc:spChg chg="mod">
          <ac:chgData name="Mihai Budiu" userId="3fe408b5c12bb05c" providerId="LiveId" clId="{68D62062-746B-4A3B-AB12-57A306C1ECF7}" dt="2022-07-18T18:50:23.517" v="2678" actId="27636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68D62062-746B-4A3B-AB12-57A306C1ECF7}" dt="2022-07-18T18:50:27.825" v="2679" actId="20577"/>
          <ac:spMkLst>
            <pc:docMk/>
            <pc:sldMk cId="359428115" sldId="256"/>
            <ac:spMk id="3" creationId="{8E98FC00-57FC-44CF-92E8-56E4B9431A64}"/>
          </ac:spMkLst>
        </pc:spChg>
        <pc:picChg chg="del">
          <ac:chgData name="Mihai Budiu" userId="3fe408b5c12bb05c" providerId="LiveId" clId="{68D62062-746B-4A3B-AB12-57A306C1ECF7}" dt="2022-06-28T01:35:53.661" v="48" actId="478"/>
          <ac:picMkLst>
            <pc:docMk/>
            <pc:sldMk cId="359428115" sldId="256"/>
            <ac:picMk id="7" creationId="{47C29DE6-F237-44E3-A895-8B9055F83670}"/>
          </ac:picMkLst>
        </pc:picChg>
        <pc:picChg chg="del">
          <ac:chgData name="Mihai Budiu" userId="3fe408b5c12bb05c" providerId="LiveId" clId="{68D62062-746B-4A3B-AB12-57A306C1ECF7}" dt="2022-06-28T01:35:54.555" v="49" actId="478"/>
          <ac:picMkLst>
            <pc:docMk/>
            <pc:sldMk cId="359428115" sldId="256"/>
            <ac:picMk id="9" creationId="{7D387DBA-2B49-495F-A888-CFC1DD880422}"/>
          </ac:picMkLst>
        </pc:picChg>
      </pc:sldChg>
      <pc:sldChg chg="modSp mod">
        <pc:chgData name="Mihai Budiu" userId="3fe408b5c12bb05c" providerId="LiveId" clId="{68D62062-746B-4A3B-AB12-57A306C1ECF7}" dt="2022-06-28T22:05:39.150" v="1021" actId="121"/>
        <pc:sldMkLst>
          <pc:docMk/>
          <pc:sldMk cId="2452161966" sldId="257"/>
        </pc:sldMkLst>
        <pc:spChg chg="mod">
          <ac:chgData name="Mihai Budiu" userId="3fe408b5c12bb05c" providerId="LiveId" clId="{68D62062-746B-4A3B-AB12-57A306C1ECF7}" dt="2022-06-28T22:05:39.150" v="1021" actId="121"/>
          <ac:spMkLst>
            <pc:docMk/>
            <pc:sldMk cId="2452161966" sldId="257"/>
            <ac:spMk id="3" creationId="{979C1E40-3AA4-43F6-A029-D08F2910CB22}"/>
          </ac:spMkLst>
        </pc:spChg>
      </pc:sldChg>
      <pc:sldChg chg="del">
        <pc:chgData name="Mihai Budiu" userId="3fe408b5c12bb05c" providerId="LiveId" clId="{68D62062-746B-4A3B-AB12-57A306C1ECF7}" dt="2022-06-28T01:36:00.465" v="50" actId="47"/>
        <pc:sldMkLst>
          <pc:docMk/>
          <pc:sldMk cId="1574262195" sldId="258"/>
        </pc:sldMkLst>
      </pc:sldChg>
      <pc:sldChg chg="del">
        <pc:chgData name="Mihai Budiu" userId="3fe408b5c12bb05c" providerId="LiveId" clId="{68D62062-746B-4A3B-AB12-57A306C1ECF7}" dt="2022-06-28T01:36:02.647" v="51" actId="47"/>
        <pc:sldMkLst>
          <pc:docMk/>
          <pc:sldMk cId="78374372" sldId="259"/>
        </pc:sldMkLst>
      </pc:sldChg>
      <pc:sldChg chg="modSp mod">
        <pc:chgData name="Mihai Budiu" userId="3fe408b5c12bb05c" providerId="LiveId" clId="{68D62062-746B-4A3B-AB12-57A306C1ECF7}" dt="2022-06-28T23:24:02.870" v="2642" actId="20577"/>
        <pc:sldMkLst>
          <pc:docMk/>
          <pc:sldMk cId="3892981625" sldId="260"/>
        </pc:sldMkLst>
        <pc:spChg chg="mod">
          <ac:chgData name="Mihai Budiu" userId="3fe408b5c12bb05c" providerId="LiveId" clId="{68D62062-746B-4A3B-AB12-57A306C1ECF7}" dt="2022-06-28T23:23:52.829" v="2639" actId="20577"/>
          <ac:spMkLst>
            <pc:docMk/>
            <pc:sldMk cId="3892981625" sldId="260"/>
            <ac:spMk id="2" creationId="{547DF8E0-B9A3-4007-B5A9-B9F8C8DF0DBB}"/>
          </ac:spMkLst>
        </pc:spChg>
        <pc:spChg chg="mod">
          <ac:chgData name="Mihai Budiu" userId="3fe408b5c12bb05c" providerId="LiveId" clId="{68D62062-746B-4A3B-AB12-57A306C1ECF7}" dt="2022-06-28T23:24:02.870" v="2642" actId="20577"/>
          <ac:spMkLst>
            <pc:docMk/>
            <pc:sldMk cId="3892981625" sldId="260"/>
            <ac:spMk id="14" creationId="{35C69596-626E-4AD6-910F-9A9C2DAEA33C}"/>
          </ac:spMkLst>
        </pc:spChg>
      </pc:sldChg>
      <pc:sldChg chg="del">
        <pc:chgData name="Mihai Budiu" userId="3fe408b5c12bb05c" providerId="LiveId" clId="{68D62062-746B-4A3B-AB12-57A306C1ECF7}" dt="2022-06-28T01:37:16.707" v="68" actId="47"/>
        <pc:sldMkLst>
          <pc:docMk/>
          <pc:sldMk cId="3961980958" sldId="261"/>
        </pc:sldMkLst>
      </pc:sldChg>
      <pc:sldChg chg="delSp modSp mod">
        <pc:chgData name="Mihai Budiu" userId="3fe408b5c12bb05c" providerId="LiveId" clId="{68D62062-746B-4A3B-AB12-57A306C1ECF7}" dt="2022-06-28T22:13:22.934" v="1179" actId="20577"/>
        <pc:sldMkLst>
          <pc:docMk/>
          <pc:sldMk cId="3285434084" sldId="262"/>
        </pc:sldMkLst>
        <pc:spChg chg="mod">
          <ac:chgData name="Mihai Budiu" userId="3fe408b5c12bb05c" providerId="LiveId" clId="{68D62062-746B-4A3B-AB12-57A306C1ECF7}" dt="2022-06-28T22:13:22.934" v="1179" actId="20577"/>
          <ac:spMkLst>
            <pc:docMk/>
            <pc:sldMk cId="3285434084" sldId="262"/>
            <ac:spMk id="3" creationId="{2E629595-4BA1-4190-80BB-D55EFAF2C401}"/>
          </ac:spMkLst>
        </pc:spChg>
        <pc:spChg chg="mod">
          <ac:chgData name="Mihai Budiu" userId="3fe408b5c12bb05c" providerId="LiveId" clId="{68D62062-746B-4A3B-AB12-57A306C1ECF7}" dt="2022-06-28T01:37:07.671" v="66" actId="1076"/>
          <ac:spMkLst>
            <pc:docMk/>
            <pc:sldMk cId="3285434084" sldId="262"/>
            <ac:spMk id="8" creationId="{F3BAFB0E-762C-428F-A887-2A820CC3218B}"/>
          </ac:spMkLst>
        </pc:spChg>
        <pc:grpChg chg="mod">
          <ac:chgData name="Mihai Budiu" userId="3fe408b5c12bb05c" providerId="LiveId" clId="{68D62062-746B-4A3B-AB12-57A306C1ECF7}" dt="2022-06-28T01:37:07.671" v="66" actId="1076"/>
          <ac:grpSpMkLst>
            <pc:docMk/>
            <pc:sldMk cId="3285434084" sldId="262"/>
            <ac:grpSpMk id="17" creationId="{942D3AA5-CA3E-42C8-87A7-BDB856FA506F}"/>
          </ac:grpSpMkLst>
        </pc:grpChg>
        <pc:grpChg chg="mod">
          <ac:chgData name="Mihai Budiu" userId="3fe408b5c12bb05c" providerId="LiveId" clId="{68D62062-746B-4A3B-AB12-57A306C1ECF7}" dt="2022-06-28T01:37:07.671" v="66" actId="1076"/>
          <ac:grpSpMkLst>
            <pc:docMk/>
            <pc:sldMk cId="3285434084" sldId="262"/>
            <ac:grpSpMk id="24" creationId="{D18A8968-0800-447A-99BD-1F22860BAED6}"/>
          </ac:grpSpMkLst>
        </pc:grpChg>
        <pc:grpChg chg="mod">
          <ac:chgData name="Mihai Budiu" userId="3fe408b5c12bb05c" providerId="LiveId" clId="{68D62062-746B-4A3B-AB12-57A306C1ECF7}" dt="2022-06-28T01:37:07.671" v="66" actId="1076"/>
          <ac:grpSpMkLst>
            <pc:docMk/>
            <pc:sldMk cId="3285434084" sldId="262"/>
            <ac:grpSpMk id="29" creationId="{1E09AE23-4A1F-4EE6-95CD-85868DE9447F}"/>
          </ac:grpSpMkLst>
        </pc:grpChg>
        <pc:picChg chg="del">
          <ac:chgData name="Mihai Budiu" userId="3fe408b5c12bb05c" providerId="LiveId" clId="{68D62062-746B-4A3B-AB12-57A306C1ECF7}" dt="2022-06-28T01:36:43.238" v="54" actId="478"/>
          <ac:picMkLst>
            <pc:docMk/>
            <pc:sldMk cId="3285434084" sldId="262"/>
            <ac:picMk id="7" creationId="{9C116BA5-F8DF-44E5-BF2C-0B45B19C2153}"/>
          </ac:picMkLst>
        </pc:picChg>
        <pc:picChg chg="del">
          <ac:chgData name="Mihai Budiu" userId="3fe408b5c12bb05c" providerId="LiveId" clId="{68D62062-746B-4A3B-AB12-57A306C1ECF7}" dt="2022-06-28T01:36:40.894" v="53" actId="478"/>
          <ac:picMkLst>
            <pc:docMk/>
            <pc:sldMk cId="3285434084" sldId="262"/>
            <ac:picMk id="9" creationId="{3E012357-5D75-4AC5-AA51-6ED0A357F57F}"/>
          </ac:picMkLst>
        </pc:picChg>
        <pc:cxnChg chg="mod">
          <ac:chgData name="Mihai Budiu" userId="3fe408b5c12bb05c" providerId="LiveId" clId="{68D62062-746B-4A3B-AB12-57A306C1ECF7}" dt="2022-06-28T01:37:07.671" v="66" actId="1076"/>
          <ac:cxnSpMkLst>
            <pc:docMk/>
            <pc:sldMk cId="3285434084" sldId="262"/>
            <ac:cxnSpMk id="13" creationId="{8F2C41FE-6E1C-4C8A-9FDC-864A7FD5EE18}"/>
          </ac:cxnSpMkLst>
        </pc:cxnChg>
        <pc:cxnChg chg="mod">
          <ac:chgData name="Mihai Budiu" userId="3fe408b5c12bb05c" providerId="LiveId" clId="{68D62062-746B-4A3B-AB12-57A306C1ECF7}" dt="2022-06-28T01:37:07.671" v="66" actId="1076"/>
          <ac:cxnSpMkLst>
            <pc:docMk/>
            <pc:sldMk cId="3285434084" sldId="262"/>
            <ac:cxnSpMk id="14" creationId="{60C1B58D-AF63-470B-9CAF-737E7325BB60}"/>
          </ac:cxnSpMkLst>
        </pc:cxnChg>
        <pc:cxnChg chg="mod">
          <ac:chgData name="Mihai Budiu" userId="3fe408b5c12bb05c" providerId="LiveId" clId="{68D62062-746B-4A3B-AB12-57A306C1ECF7}" dt="2022-06-28T01:37:07.671" v="66" actId="1076"/>
          <ac:cxnSpMkLst>
            <pc:docMk/>
            <pc:sldMk cId="3285434084" sldId="262"/>
            <ac:cxnSpMk id="20" creationId="{96350F50-9CC8-4DAB-8290-8D0E934C8721}"/>
          </ac:cxnSpMkLst>
        </pc:cxnChg>
      </pc:sldChg>
      <pc:sldChg chg="delSp del mod">
        <pc:chgData name="Mihai Budiu" userId="3fe408b5c12bb05c" providerId="LiveId" clId="{68D62062-746B-4A3B-AB12-57A306C1ECF7}" dt="2022-06-28T01:37:37.955" v="71" actId="47"/>
        <pc:sldMkLst>
          <pc:docMk/>
          <pc:sldMk cId="3572706360" sldId="263"/>
        </pc:sldMkLst>
        <pc:picChg chg="del">
          <ac:chgData name="Mihai Budiu" userId="3fe408b5c12bb05c" providerId="LiveId" clId="{68D62062-746B-4A3B-AB12-57A306C1ECF7}" dt="2022-06-28T01:37:23.200" v="70" actId="478"/>
          <ac:picMkLst>
            <pc:docMk/>
            <pc:sldMk cId="3572706360" sldId="263"/>
            <ac:picMk id="20" creationId="{75CF5074-FF18-4782-928B-AA5233DFB14D}"/>
          </ac:picMkLst>
        </pc:picChg>
        <pc:picChg chg="del">
          <ac:chgData name="Mihai Budiu" userId="3fe408b5c12bb05c" providerId="LiveId" clId="{68D62062-746B-4A3B-AB12-57A306C1ECF7}" dt="2022-06-28T01:37:22.277" v="69" actId="478"/>
          <ac:picMkLst>
            <pc:docMk/>
            <pc:sldMk cId="3572706360" sldId="263"/>
            <ac:picMk id="25" creationId="{AFC16701-6CEF-4363-9128-EC5CC296439A}"/>
          </ac:picMkLst>
        </pc:picChg>
      </pc:sldChg>
      <pc:sldChg chg="del">
        <pc:chgData name="Mihai Budiu" userId="3fe408b5c12bb05c" providerId="LiveId" clId="{68D62062-746B-4A3B-AB12-57A306C1ECF7}" dt="2022-06-28T01:37:13.542" v="67" actId="47"/>
        <pc:sldMkLst>
          <pc:docMk/>
          <pc:sldMk cId="4067653492" sldId="265"/>
        </pc:sldMkLst>
      </pc:sldChg>
      <pc:sldChg chg="modSp mod">
        <pc:chgData name="Mihai Budiu" userId="3fe408b5c12bb05c" providerId="LiveId" clId="{68D62062-746B-4A3B-AB12-57A306C1ECF7}" dt="2022-06-28T22:15:30.131" v="1245" actId="20577"/>
        <pc:sldMkLst>
          <pc:docMk/>
          <pc:sldMk cId="3877867078" sldId="267"/>
        </pc:sldMkLst>
        <pc:spChg chg="mod">
          <ac:chgData name="Mihai Budiu" userId="3fe408b5c12bb05c" providerId="LiveId" clId="{68D62062-746B-4A3B-AB12-57A306C1ECF7}" dt="2022-06-28T22:15:30.131" v="1245" actId="20577"/>
          <ac:spMkLst>
            <pc:docMk/>
            <pc:sldMk cId="3877867078" sldId="267"/>
            <ac:spMk id="3" creationId="{5F09702C-78C2-4FAC-A417-9403F2C8411E}"/>
          </ac:spMkLst>
        </pc:spChg>
      </pc:sldChg>
      <pc:sldChg chg="modSp mod modAnim">
        <pc:chgData name="Mihai Budiu" userId="3fe408b5c12bb05c" providerId="LiveId" clId="{68D62062-746B-4A3B-AB12-57A306C1ECF7}" dt="2022-06-28T01:41:59.675" v="98" actId="27636"/>
        <pc:sldMkLst>
          <pc:docMk/>
          <pc:sldMk cId="1999889817" sldId="268"/>
        </pc:sldMkLst>
        <pc:spChg chg="mod">
          <ac:chgData name="Mihai Budiu" userId="3fe408b5c12bb05c" providerId="LiveId" clId="{68D62062-746B-4A3B-AB12-57A306C1ECF7}" dt="2022-06-28T01:41:59.675" v="98" actId="27636"/>
          <ac:spMkLst>
            <pc:docMk/>
            <pc:sldMk cId="1999889817" sldId="268"/>
            <ac:spMk id="3" creationId="{E1E31C0B-EE48-465F-B548-703DFFCC40B7}"/>
          </ac:spMkLst>
        </pc:spChg>
      </pc:sldChg>
      <pc:sldChg chg="modSp mod modAnim">
        <pc:chgData name="Mihai Budiu" userId="3fe408b5c12bb05c" providerId="LiveId" clId="{68D62062-746B-4A3B-AB12-57A306C1ECF7}" dt="2022-06-28T22:16:08.906" v="1246"/>
        <pc:sldMkLst>
          <pc:docMk/>
          <pc:sldMk cId="1781158406" sldId="269"/>
        </pc:sldMkLst>
        <pc:spChg chg="mod">
          <ac:chgData name="Mihai Budiu" userId="3fe408b5c12bb05c" providerId="LiveId" clId="{68D62062-746B-4A3B-AB12-57A306C1ECF7}" dt="2022-06-28T22:16:08.906" v="1246"/>
          <ac:spMkLst>
            <pc:docMk/>
            <pc:sldMk cId="1781158406" sldId="269"/>
            <ac:spMk id="39" creationId="{8C8C3655-FCB6-48C9-936F-BF6DB54AC45E}"/>
          </ac:spMkLst>
        </pc:spChg>
      </pc:sldChg>
      <pc:sldChg chg="modSp mod">
        <pc:chgData name="Mihai Budiu" userId="3fe408b5c12bb05c" providerId="LiveId" clId="{68D62062-746B-4A3B-AB12-57A306C1ECF7}" dt="2022-06-28T01:38:12.828" v="82" actId="20577"/>
        <pc:sldMkLst>
          <pc:docMk/>
          <pc:sldMk cId="3619181585" sldId="274"/>
        </pc:sldMkLst>
        <pc:spChg chg="mod">
          <ac:chgData name="Mihai Budiu" userId="3fe408b5c12bb05c" providerId="LiveId" clId="{68D62062-746B-4A3B-AB12-57A306C1ECF7}" dt="2022-06-28T01:38:12.828" v="82" actId="20577"/>
          <ac:spMkLst>
            <pc:docMk/>
            <pc:sldMk cId="3619181585" sldId="274"/>
            <ac:spMk id="3" creationId="{56E01DC5-E2CB-4D9B-B2A9-4275CF94F8D2}"/>
          </ac:spMkLst>
        </pc:spChg>
      </pc:sldChg>
      <pc:sldChg chg="modSp">
        <pc:chgData name="Mihai Budiu" userId="3fe408b5c12bb05c" providerId="LiveId" clId="{68D62062-746B-4A3B-AB12-57A306C1ECF7}" dt="2022-06-28T22:09:51.313" v="1101" actId="20577"/>
        <pc:sldMkLst>
          <pc:docMk/>
          <pc:sldMk cId="2120224437" sldId="276"/>
        </pc:sldMkLst>
        <pc:spChg chg="mod">
          <ac:chgData name="Mihai Budiu" userId="3fe408b5c12bb05c" providerId="LiveId" clId="{68D62062-746B-4A3B-AB12-57A306C1ECF7}" dt="2022-06-28T22:09:51.313" v="1101" actId="20577"/>
          <ac:spMkLst>
            <pc:docMk/>
            <pc:sldMk cId="2120224437" sldId="276"/>
            <ac:spMk id="8" creationId="{89B38587-C679-417A-B4D6-26D3F05E54D0}"/>
          </ac:spMkLst>
        </pc:spChg>
      </pc:sldChg>
      <pc:sldChg chg="modSp mod modAnim">
        <pc:chgData name="Mihai Budiu" userId="3fe408b5c12bb05c" providerId="LiveId" clId="{68D62062-746B-4A3B-AB12-57A306C1ECF7}" dt="2022-06-28T22:19:02.119" v="1272" actId="14100"/>
        <pc:sldMkLst>
          <pc:docMk/>
          <pc:sldMk cId="3164943776" sldId="277"/>
        </pc:sldMkLst>
        <pc:spChg chg="mod">
          <ac:chgData name="Mihai Budiu" userId="3fe408b5c12bb05c" providerId="LiveId" clId="{68D62062-746B-4A3B-AB12-57A306C1ECF7}" dt="2022-06-28T22:19:02.119" v="1272" actId="14100"/>
          <ac:spMkLst>
            <pc:docMk/>
            <pc:sldMk cId="3164943776" sldId="277"/>
            <ac:spMk id="3" creationId="{3E088CCE-4FE3-4DAF-8895-67DC6D314BD2}"/>
          </ac:spMkLst>
        </pc:spChg>
        <pc:picChg chg="mod">
          <ac:chgData name="Mihai Budiu" userId="3fe408b5c12bb05c" providerId="LiveId" clId="{68D62062-746B-4A3B-AB12-57A306C1ECF7}" dt="2022-06-28T22:18:51.399" v="1270" actId="14100"/>
          <ac:picMkLst>
            <pc:docMk/>
            <pc:sldMk cId="3164943776" sldId="277"/>
            <ac:picMk id="6" creationId="{3DC9FDE6-8CC0-4070-A3B5-F48CE6FBE0E9}"/>
          </ac:picMkLst>
        </pc:picChg>
      </pc:sldChg>
      <pc:sldChg chg="modSp mod">
        <pc:chgData name="Mihai Budiu" userId="3fe408b5c12bb05c" providerId="LiveId" clId="{68D62062-746B-4A3B-AB12-57A306C1ECF7}" dt="2022-06-28T22:20:50.607" v="1273" actId="20577"/>
        <pc:sldMkLst>
          <pc:docMk/>
          <pc:sldMk cId="3255860693" sldId="281"/>
        </pc:sldMkLst>
        <pc:spChg chg="mod">
          <ac:chgData name="Mihai Budiu" userId="3fe408b5c12bb05c" providerId="LiveId" clId="{68D62062-746B-4A3B-AB12-57A306C1ECF7}" dt="2022-06-28T22:20:50.607" v="1273" actId="20577"/>
          <ac:spMkLst>
            <pc:docMk/>
            <pc:sldMk cId="3255860693" sldId="281"/>
            <ac:spMk id="3" creationId="{EECDADB0-6ABC-44FC-A29D-A28D95D93C96}"/>
          </ac:spMkLst>
        </pc:spChg>
      </pc:sldChg>
      <pc:sldChg chg="modSp mod modAnim">
        <pc:chgData name="Mihai Budiu" userId="3fe408b5c12bb05c" providerId="LiveId" clId="{68D62062-746B-4A3B-AB12-57A306C1ECF7}" dt="2022-06-28T22:21:41.086" v="1281" actId="20577"/>
        <pc:sldMkLst>
          <pc:docMk/>
          <pc:sldMk cId="4260835909" sldId="282"/>
        </pc:sldMkLst>
        <pc:spChg chg="mod">
          <ac:chgData name="Mihai Budiu" userId="3fe408b5c12bb05c" providerId="LiveId" clId="{68D62062-746B-4A3B-AB12-57A306C1ECF7}" dt="2022-06-28T22:21:41.086" v="1281" actId="20577"/>
          <ac:spMkLst>
            <pc:docMk/>
            <pc:sldMk cId="4260835909" sldId="282"/>
            <ac:spMk id="3" creationId="{8E2EF090-BCB7-4D08-AAF8-499EEDB69A7F}"/>
          </ac:spMkLst>
        </pc:spChg>
        <pc:picChg chg="mod">
          <ac:chgData name="Mihai Budiu" userId="3fe408b5c12bb05c" providerId="LiveId" clId="{68D62062-746B-4A3B-AB12-57A306C1ECF7}" dt="2022-06-28T22:21:32.561" v="1274" actId="1076"/>
          <ac:picMkLst>
            <pc:docMk/>
            <pc:sldMk cId="4260835909" sldId="282"/>
            <ac:picMk id="7" creationId="{7CA611EE-2E8F-4FF7-ADA7-D2A6699F6FDA}"/>
          </ac:picMkLst>
        </pc:picChg>
      </pc:sldChg>
      <pc:sldChg chg="modSp">
        <pc:chgData name="Mihai Budiu" userId="3fe408b5c12bb05c" providerId="LiveId" clId="{68D62062-746B-4A3B-AB12-57A306C1ECF7}" dt="2022-06-28T21:56:43.030" v="886" actId="20577"/>
        <pc:sldMkLst>
          <pc:docMk/>
          <pc:sldMk cId="2860766751" sldId="288"/>
        </pc:sldMkLst>
        <pc:spChg chg="mod">
          <ac:chgData name="Mihai Budiu" userId="3fe408b5c12bb05c" providerId="LiveId" clId="{68D62062-746B-4A3B-AB12-57A306C1ECF7}" dt="2022-06-28T21:56:43.030" v="886" actId="20577"/>
          <ac:spMkLst>
            <pc:docMk/>
            <pc:sldMk cId="2860766751" sldId="288"/>
            <ac:spMk id="3" creationId="{6233BCC0-5590-40D6-B06C-3AB26487A189}"/>
          </ac:spMkLst>
        </pc:spChg>
      </pc:sldChg>
      <pc:sldChg chg="delSp modSp mod ord">
        <pc:chgData name="Mihai Budiu" userId="3fe408b5c12bb05c" providerId="LiveId" clId="{68D62062-746B-4A3B-AB12-57A306C1ECF7}" dt="2022-06-28T01:58:42.548" v="512" actId="1076"/>
        <pc:sldMkLst>
          <pc:docMk/>
          <pc:sldMk cId="718664270" sldId="292"/>
        </pc:sldMkLst>
        <pc:spChg chg="mod">
          <ac:chgData name="Mihai Budiu" userId="3fe408b5c12bb05c" providerId="LiveId" clId="{68D62062-746B-4A3B-AB12-57A306C1ECF7}" dt="2022-06-28T01:58:42.548" v="512" actId="1076"/>
          <ac:spMkLst>
            <pc:docMk/>
            <pc:sldMk cId="718664270" sldId="292"/>
            <ac:spMk id="3" creationId="{D7DEFAC5-C72C-42EF-BF29-04A5BC70C98F}"/>
          </ac:spMkLst>
        </pc:spChg>
        <pc:spChg chg="del">
          <ac:chgData name="Mihai Budiu" userId="3fe408b5c12bb05c" providerId="LiveId" clId="{68D62062-746B-4A3B-AB12-57A306C1ECF7}" dt="2022-06-28T01:58:31.413" v="508" actId="478"/>
          <ac:spMkLst>
            <pc:docMk/>
            <pc:sldMk cId="718664270" sldId="292"/>
            <ac:spMk id="13" creationId="{37A89958-6AB8-4C4A-9FDD-B0BD2184FC0E}"/>
          </ac:spMkLst>
        </pc:spChg>
      </pc:sldChg>
      <pc:sldChg chg="delSp modSp mod ord">
        <pc:chgData name="Mihai Budiu" userId="3fe408b5c12bb05c" providerId="LiveId" clId="{68D62062-746B-4A3B-AB12-57A306C1ECF7}" dt="2022-06-28T01:59:14.242" v="522" actId="14100"/>
        <pc:sldMkLst>
          <pc:docMk/>
          <pc:sldMk cId="1711707560" sldId="293"/>
        </pc:sldMkLst>
        <pc:spChg chg="mod">
          <ac:chgData name="Mihai Budiu" userId="3fe408b5c12bb05c" providerId="LiveId" clId="{68D62062-746B-4A3B-AB12-57A306C1ECF7}" dt="2022-06-28T01:59:02.304" v="518" actId="1076"/>
          <ac:spMkLst>
            <pc:docMk/>
            <pc:sldMk cId="1711707560" sldId="293"/>
            <ac:spMk id="3" creationId="{93B74907-5BA7-4723-8594-A46E6527A577}"/>
          </ac:spMkLst>
        </pc:spChg>
        <pc:spChg chg="mod">
          <ac:chgData name="Mihai Budiu" userId="3fe408b5c12bb05c" providerId="LiveId" clId="{68D62062-746B-4A3B-AB12-57A306C1ECF7}" dt="2022-06-28T01:59:09.551" v="521" actId="20577"/>
          <ac:spMkLst>
            <pc:docMk/>
            <pc:sldMk cId="1711707560" sldId="293"/>
            <ac:spMk id="12" creationId="{AB75807E-724F-41B8-B011-48C79CF7D260}"/>
          </ac:spMkLst>
        </pc:spChg>
        <pc:spChg chg="del">
          <ac:chgData name="Mihai Budiu" userId="3fe408b5c12bb05c" providerId="LiveId" clId="{68D62062-746B-4A3B-AB12-57A306C1ECF7}" dt="2022-06-28T01:58:50.543" v="513" actId="478"/>
          <ac:spMkLst>
            <pc:docMk/>
            <pc:sldMk cId="1711707560" sldId="293"/>
            <ac:spMk id="16" creationId="{B7C41217-6C60-4CA5-AB5A-263DA6EC77D7}"/>
          </ac:spMkLst>
        </pc:spChg>
        <pc:spChg chg="del mod">
          <ac:chgData name="Mihai Budiu" userId="3fe408b5c12bb05c" providerId="LiveId" clId="{68D62062-746B-4A3B-AB12-57A306C1ECF7}" dt="2022-06-28T01:58:55.151" v="516" actId="478"/>
          <ac:spMkLst>
            <pc:docMk/>
            <pc:sldMk cId="1711707560" sldId="293"/>
            <ac:spMk id="18" creationId="{EF038398-6D6B-43B7-B28B-C12DB07E60B4}"/>
          </ac:spMkLst>
        </pc:spChg>
        <pc:spChg chg="del">
          <ac:chgData name="Mihai Budiu" userId="3fe408b5c12bb05c" providerId="LiveId" clId="{68D62062-746B-4A3B-AB12-57A306C1ECF7}" dt="2022-06-28T01:58:52.225" v="514" actId="478"/>
          <ac:spMkLst>
            <pc:docMk/>
            <pc:sldMk cId="1711707560" sldId="293"/>
            <ac:spMk id="19" creationId="{0EE503C0-0778-4295-8152-3D48C8FF1643}"/>
          </ac:spMkLst>
        </pc:spChg>
        <pc:cxnChg chg="mod">
          <ac:chgData name="Mihai Budiu" userId="3fe408b5c12bb05c" providerId="LiveId" clId="{68D62062-746B-4A3B-AB12-57A306C1ECF7}" dt="2022-06-28T01:59:09.551" v="521" actId="20577"/>
          <ac:cxnSpMkLst>
            <pc:docMk/>
            <pc:sldMk cId="1711707560" sldId="293"/>
            <ac:cxnSpMk id="13" creationId="{538FD2B0-79D9-4CFD-A7CF-44ED10EF0E38}"/>
          </ac:cxnSpMkLst>
        </pc:cxnChg>
        <pc:cxnChg chg="mod">
          <ac:chgData name="Mihai Budiu" userId="3fe408b5c12bb05c" providerId="LiveId" clId="{68D62062-746B-4A3B-AB12-57A306C1ECF7}" dt="2022-06-28T01:59:14.242" v="522" actId="14100"/>
          <ac:cxnSpMkLst>
            <pc:docMk/>
            <pc:sldMk cId="1711707560" sldId="293"/>
            <ac:cxnSpMk id="15" creationId="{D01A504F-61F3-4C8C-84F5-C2693C6B6388}"/>
          </ac:cxnSpMkLst>
        </pc:cxnChg>
      </pc:sldChg>
      <pc:sldChg chg="delSp modSp mod ord">
        <pc:chgData name="Mihai Budiu" userId="3fe408b5c12bb05c" providerId="LiveId" clId="{68D62062-746B-4A3B-AB12-57A306C1ECF7}" dt="2022-06-28T02:00:10.425" v="546" actId="1076"/>
        <pc:sldMkLst>
          <pc:docMk/>
          <pc:sldMk cId="3438684413" sldId="294"/>
        </pc:sldMkLst>
        <pc:spChg chg="mod">
          <ac:chgData name="Mihai Budiu" userId="3fe408b5c12bb05c" providerId="LiveId" clId="{68D62062-746B-4A3B-AB12-57A306C1ECF7}" dt="2022-06-28T02:00:10.425" v="546" actId="1076"/>
          <ac:spMkLst>
            <pc:docMk/>
            <pc:sldMk cId="3438684413" sldId="294"/>
            <ac:spMk id="3" creationId="{2BEF618E-0C86-4874-890A-B4EE29F5CDD5}"/>
          </ac:spMkLst>
        </pc:spChg>
        <pc:spChg chg="mod">
          <ac:chgData name="Mihai Budiu" userId="3fe408b5c12bb05c" providerId="LiveId" clId="{68D62062-746B-4A3B-AB12-57A306C1ECF7}" dt="2022-06-28T02:00:00.909" v="545" actId="20577"/>
          <ac:spMkLst>
            <pc:docMk/>
            <pc:sldMk cId="3438684413" sldId="294"/>
            <ac:spMk id="6" creationId="{691E44BC-FDA0-4FF0-85A4-554E83E13EDE}"/>
          </ac:spMkLst>
        </pc:spChg>
        <pc:spChg chg="mod">
          <ac:chgData name="Mihai Budiu" userId="3fe408b5c12bb05c" providerId="LiveId" clId="{68D62062-746B-4A3B-AB12-57A306C1ECF7}" dt="2022-06-28T01:59:25.003" v="524" actId="20577"/>
          <ac:spMkLst>
            <pc:docMk/>
            <pc:sldMk cId="3438684413" sldId="294"/>
            <ac:spMk id="17" creationId="{A9AE7FAB-F040-4405-8C6C-7C23CE5DCF36}"/>
          </ac:spMkLst>
        </pc:spChg>
        <pc:spChg chg="del">
          <ac:chgData name="Mihai Budiu" userId="3fe408b5c12bb05c" providerId="LiveId" clId="{68D62062-746B-4A3B-AB12-57A306C1ECF7}" dt="2022-06-28T01:59:21.361" v="523" actId="478"/>
          <ac:spMkLst>
            <pc:docMk/>
            <pc:sldMk cId="3438684413" sldId="294"/>
            <ac:spMk id="23" creationId="{1D307F92-D01D-4047-B69B-E3E63F23264E}"/>
          </ac:spMkLst>
        </pc:spChg>
        <pc:cxnChg chg="mod">
          <ac:chgData name="Mihai Budiu" userId="3fe408b5c12bb05c" providerId="LiveId" clId="{68D62062-746B-4A3B-AB12-57A306C1ECF7}" dt="2022-06-28T01:59:25.003" v="524" actId="20577"/>
          <ac:cxnSpMkLst>
            <pc:docMk/>
            <pc:sldMk cId="3438684413" sldId="294"/>
            <ac:cxnSpMk id="18" creationId="{2F0E5547-131B-4D78-8A89-320DA8F238D4}"/>
          </ac:cxnSpMkLst>
        </pc:cxnChg>
        <pc:cxnChg chg="mod">
          <ac:chgData name="Mihai Budiu" userId="3fe408b5c12bb05c" providerId="LiveId" clId="{68D62062-746B-4A3B-AB12-57A306C1ECF7}" dt="2022-06-28T01:59:29.744" v="525" actId="14100"/>
          <ac:cxnSpMkLst>
            <pc:docMk/>
            <pc:sldMk cId="3438684413" sldId="294"/>
            <ac:cxnSpMk id="20" creationId="{74599735-5E73-48C1-A11F-5A2D5408CF54}"/>
          </ac:cxnSpMkLst>
        </pc:cxnChg>
      </pc:sldChg>
      <pc:sldChg chg="addSp delSp modSp mod ord">
        <pc:chgData name="Mihai Budiu" userId="3fe408b5c12bb05c" providerId="LiveId" clId="{68D62062-746B-4A3B-AB12-57A306C1ECF7}" dt="2022-06-28T22:26:26.730" v="1370" actId="20577"/>
        <pc:sldMkLst>
          <pc:docMk/>
          <pc:sldMk cId="4143987235" sldId="315"/>
        </pc:sldMkLst>
        <pc:spChg chg="mod">
          <ac:chgData name="Mihai Budiu" userId="3fe408b5c12bb05c" providerId="LiveId" clId="{68D62062-746B-4A3B-AB12-57A306C1ECF7}" dt="2022-06-28T22:26:26.730" v="1370" actId="20577"/>
          <ac:spMkLst>
            <pc:docMk/>
            <pc:sldMk cId="4143987235" sldId="315"/>
            <ac:spMk id="3" creationId="{8EAAFBD8-9654-462D-9C99-49AA9279B326}"/>
          </ac:spMkLst>
        </pc:spChg>
        <pc:spChg chg="add del">
          <ac:chgData name="Mihai Budiu" userId="3fe408b5c12bb05c" providerId="LiveId" clId="{68D62062-746B-4A3B-AB12-57A306C1ECF7}" dt="2022-06-28T22:25:21.854" v="1341" actId="22"/>
          <ac:spMkLst>
            <pc:docMk/>
            <pc:sldMk cId="4143987235" sldId="315"/>
            <ac:spMk id="8" creationId="{199DC02C-1606-A5BA-1389-58407CF2FAA9}"/>
          </ac:spMkLst>
        </pc:spChg>
        <pc:spChg chg="add mod">
          <ac:chgData name="Mihai Budiu" userId="3fe408b5c12bb05c" providerId="LiveId" clId="{68D62062-746B-4A3B-AB12-57A306C1ECF7}" dt="2022-06-28T22:25:31.024" v="1343" actId="1076"/>
          <ac:spMkLst>
            <pc:docMk/>
            <pc:sldMk cId="4143987235" sldId="315"/>
            <ac:spMk id="9" creationId="{F64F278E-71A3-5A9E-0058-6EFAEDCE8DE9}"/>
          </ac:spMkLst>
        </pc:spChg>
        <pc:spChg chg="add mod">
          <ac:chgData name="Mihai Budiu" userId="3fe408b5c12bb05c" providerId="LiveId" clId="{68D62062-746B-4A3B-AB12-57A306C1ECF7}" dt="2022-06-28T22:25:53.943" v="1352" actId="1035"/>
          <ac:spMkLst>
            <pc:docMk/>
            <pc:sldMk cId="4143987235" sldId="315"/>
            <ac:spMk id="10" creationId="{599E1840-AAF8-E246-F7A0-BFF5427F49C6}"/>
          </ac:spMkLst>
        </pc:spChg>
        <pc:picChg chg="mod">
          <ac:chgData name="Mihai Budiu" userId="3fe408b5c12bb05c" providerId="LiveId" clId="{68D62062-746B-4A3B-AB12-57A306C1ECF7}" dt="2022-06-28T22:25:42.144" v="1348" actId="1076"/>
          <ac:picMkLst>
            <pc:docMk/>
            <pc:sldMk cId="4143987235" sldId="315"/>
            <ac:picMk id="7" creationId="{E92FF610-9A3D-4506-AA55-DDFD55AA9E6D}"/>
          </ac:picMkLst>
        </pc:picChg>
      </pc:sldChg>
      <pc:sldChg chg="modSp mod ord">
        <pc:chgData name="Mihai Budiu" userId="3fe408b5c12bb05c" providerId="LiveId" clId="{68D62062-746B-4A3B-AB12-57A306C1ECF7}" dt="2022-06-28T23:11:00.926" v="2466" actId="20577"/>
        <pc:sldMkLst>
          <pc:docMk/>
          <pc:sldMk cId="3316610778" sldId="321"/>
        </pc:sldMkLst>
        <pc:spChg chg="mod">
          <ac:chgData name="Mihai Budiu" userId="3fe408b5c12bb05c" providerId="LiveId" clId="{68D62062-746B-4A3B-AB12-57A306C1ECF7}" dt="2022-06-28T23:11:00.926" v="2466" actId="20577"/>
          <ac:spMkLst>
            <pc:docMk/>
            <pc:sldMk cId="3316610778" sldId="321"/>
            <ac:spMk id="3" creationId="{C212BF5A-964C-44DB-89FA-DF478D558933}"/>
          </ac:spMkLst>
        </pc:spChg>
      </pc:sldChg>
      <pc:sldChg chg="modSp mod ord">
        <pc:chgData name="Mihai Budiu" userId="3fe408b5c12bb05c" providerId="LiveId" clId="{68D62062-746B-4A3B-AB12-57A306C1ECF7}" dt="2022-06-28T23:11:24.113" v="2489" actId="6549"/>
        <pc:sldMkLst>
          <pc:docMk/>
          <pc:sldMk cId="3663016293" sldId="322"/>
        </pc:sldMkLst>
        <pc:spChg chg="mod">
          <ac:chgData name="Mihai Budiu" userId="3fe408b5c12bb05c" providerId="LiveId" clId="{68D62062-746B-4A3B-AB12-57A306C1ECF7}" dt="2022-06-28T23:11:24.113" v="2489" actId="6549"/>
          <ac:spMkLst>
            <pc:docMk/>
            <pc:sldMk cId="3663016293" sldId="322"/>
            <ac:spMk id="3" creationId="{315B9CAF-F6C1-461B-9EEB-37570D36BC3A}"/>
          </ac:spMkLst>
        </pc:spChg>
        <pc:spChg chg="mod">
          <ac:chgData name="Mihai Budiu" userId="3fe408b5c12bb05c" providerId="LiveId" clId="{68D62062-746B-4A3B-AB12-57A306C1ECF7}" dt="2022-06-28T22:31:06.778" v="1524" actId="1038"/>
          <ac:spMkLst>
            <pc:docMk/>
            <pc:sldMk cId="3663016293" sldId="322"/>
            <ac:spMk id="7" creationId="{507D2FB4-3F80-41B8-BEA5-2C8246CC8981}"/>
          </ac:spMkLst>
        </pc:spChg>
        <pc:spChg chg="mod">
          <ac:chgData name="Mihai Budiu" userId="3fe408b5c12bb05c" providerId="LiveId" clId="{68D62062-746B-4A3B-AB12-57A306C1ECF7}" dt="2022-06-28T22:31:06.778" v="1524" actId="1038"/>
          <ac:spMkLst>
            <pc:docMk/>
            <pc:sldMk cId="3663016293" sldId="322"/>
            <ac:spMk id="8" creationId="{FDB8399D-5BC4-4037-B07B-39F9A8776B3C}"/>
          </ac:spMkLst>
        </pc:spChg>
        <pc:spChg chg="mod">
          <ac:chgData name="Mihai Budiu" userId="3fe408b5c12bb05c" providerId="LiveId" clId="{68D62062-746B-4A3B-AB12-57A306C1ECF7}" dt="2022-06-28T22:31:06.778" v="1524" actId="1038"/>
          <ac:spMkLst>
            <pc:docMk/>
            <pc:sldMk cId="3663016293" sldId="322"/>
            <ac:spMk id="11" creationId="{C7D013E8-28C1-44F9-9B68-D750C50CF438}"/>
          </ac:spMkLst>
        </pc:spChg>
        <pc:spChg chg="mod">
          <ac:chgData name="Mihai Budiu" userId="3fe408b5c12bb05c" providerId="LiveId" clId="{68D62062-746B-4A3B-AB12-57A306C1ECF7}" dt="2022-06-28T22:31:06.778" v="1524" actId="1038"/>
          <ac:spMkLst>
            <pc:docMk/>
            <pc:sldMk cId="3663016293" sldId="322"/>
            <ac:spMk id="12" creationId="{186AB583-F3E3-4F59-A0FB-2E4523C71F81}"/>
          </ac:spMkLst>
        </pc:spChg>
        <pc:picChg chg="mod">
          <ac:chgData name="Mihai Budiu" userId="3fe408b5c12bb05c" providerId="LiveId" clId="{68D62062-746B-4A3B-AB12-57A306C1ECF7}" dt="2022-06-28T22:31:06.778" v="1524" actId="1038"/>
          <ac:picMkLst>
            <pc:docMk/>
            <pc:sldMk cId="3663016293" sldId="322"/>
            <ac:picMk id="6" creationId="{A5741EC1-7167-4636-B3EA-2A9D389B6F01}"/>
          </ac:picMkLst>
        </pc:picChg>
        <pc:cxnChg chg="mod">
          <ac:chgData name="Mihai Budiu" userId="3fe408b5c12bb05c" providerId="LiveId" clId="{68D62062-746B-4A3B-AB12-57A306C1ECF7}" dt="2022-06-28T22:31:06.778" v="1524" actId="1038"/>
          <ac:cxnSpMkLst>
            <pc:docMk/>
            <pc:sldMk cId="3663016293" sldId="322"/>
            <ac:cxnSpMk id="9" creationId="{E5B581EC-FB76-4767-A8B5-7100ECE53160}"/>
          </ac:cxnSpMkLst>
        </pc:cxnChg>
        <pc:cxnChg chg="mod">
          <ac:chgData name="Mihai Budiu" userId="3fe408b5c12bb05c" providerId="LiveId" clId="{68D62062-746B-4A3B-AB12-57A306C1ECF7}" dt="2022-06-28T22:31:06.778" v="1524" actId="1038"/>
          <ac:cxnSpMkLst>
            <pc:docMk/>
            <pc:sldMk cId="3663016293" sldId="322"/>
            <ac:cxnSpMk id="10" creationId="{BA1399AE-C7CB-4ADD-A7CE-02A694E9F0A5}"/>
          </ac:cxnSpMkLst>
        </pc:cxnChg>
      </pc:sldChg>
      <pc:sldChg chg="del ord">
        <pc:chgData name="Mihai Budiu" userId="3fe408b5c12bb05c" providerId="LiveId" clId="{68D62062-746B-4A3B-AB12-57A306C1ECF7}" dt="2022-06-28T22:32:41.330" v="1546" actId="47"/>
        <pc:sldMkLst>
          <pc:docMk/>
          <pc:sldMk cId="3582146223" sldId="323"/>
        </pc:sldMkLst>
      </pc:sldChg>
      <pc:sldChg chg="modSp mod">
        <pc:chgData name="Mihai Budiu" userId="3fe408b5c12bb05c" providerId="LiveId" clId="{68D62062-746B-4A3B-AB12-57A306C1ECF7}" dt="2022-06-28T23:21:46.236" v="2638" actId="1038"/>
        <pc:sldMkLst>
          <pc:docMk/>
          <pc:sldMk cId="2545579519" sldId="324"/>
        </pc:sldMkLst>
        <pc:spChg chg="mod">
          <ac:chgData name="Mihai Budiu" userId="3fe408b5c12bb05c" providerId="LiveId" clId="{68D62062-746B-4A3B-AB12-57A306C1ECF7}" dt="2022-06-28T23:21:46.236" v="2638" actId="1038"/>
          <ac:spMkLst>
            <pc:docMk/>
            <pc:sldMk cId="2545579519" sldId="324"/>
            <ac:spMk id="8" creationId="{66E8B181-F36D-4C7F-88AD-28F37ACB1B5B}"/>
          </ac:spMkLst>
        </pc:spChg>
        <pc:spChg chg="mod">
          <ac:chgData name="Mihai Budiu" userId="3fe408b5c12bb05c" providerId="LiveId" clId="{68D62062-746B-4A3B-AB12-57A306C1ECF7}" dt="2022-06-28T23:21:46.236" v="2638" actId="1038"/>
          <ac:spMkLst>
            <pc:docMk/>
            <pc:sldMk cId="2545579519" sldId="324"/>
            <ac:spMk id="9" creationId="{FE1B271C-32DB-4E3A-B31B-F1D205183E6A}"/>
          </ac:spMkLst>
        </pc:spChg>
        <pc:spChg chg="mod">
          <ac:chgData name="Mihai Budiu" userId="3fe408b5c12bb05c" providerId="LiveId" clId="{68D62062-746B-4A3B-AB12-57A306C1ECF7}" dt="2022-06-28T23:21:46.236" v="2638" actId="1038"/>
          <ac:spMkLst>
            <pc:docMk/>
            <pc:sldMk cId="2545579519" sldId="324"/>
            <ac:spMk id="10" creationId="{64E502AE-0390-4AA5-8083-31C913E81DA3}"/>
          </ac:spMkLst>
        </pc:spChg>
        <pc:spChg chg="mod">
          <ac:chgData name="Mihai Budiu" userId="3fe408b5c12bb05c" providerId="LiveId" clId="{68D62062-746B-4A3B-AB12-57A306C1ECF7}" dt="2022-06-28T23:21:46.236" v="2638" actId="1038"/>
          <ac:spMkLst>
            <pc:docMk/>
            <pc:sldMk cId="2545579519" sldId="324"/>
            <ac:spMk id="11" creationId="{C68D40B3-F83A-447A-AA5C-F8D10D291913}"/>
          </ac:spMkLst>
        </pc:spChg>
        <pc:picChg chg="mod">
          <ac:chgData name="Mihai Budiu" userId="3fe408b5c12bb05c" providerId="LiveId" clId="{68D62062-746B-4A3B-AB12-57A306C1ECF7}" dt="2022-06-28T23:21:46.236" v="2638" actId="1038"/>
          <ac:picMkLst>
            <pc:docMk/>
            <pc:sldMk cId="2545579519" sldId="324"/>
            <ac:picMk id="7" creationId="{7A806049-3386-4A92-B9A2-4CF211726D6F}"/>
          </ac:picMkLst>
        </pc:picChg>
      </pc:sldChg>
      <pc:sldChg chg="addSp delSp modSp mod ord">
        <pc:chgData name="Mihai Budiu" userId="3fe408b5c12bb05c" providerId="LiveId" clId="{68D62062-746B-4A3B-AB12-57A306C1ECF7}" dt="2022-06-28T22:58:53.201" v="2220" actId="1037"/>
        <pc:sldMkLst>
          <pc:docMk/>
          <pc:sldMk cId="3280928936" sldId="325"/>
        </pc:sldMkLst>
        <pc:spChg chg="mod">
          <ac:chgData name="Mihai Budiu" userId="3fe408b5c12bb05c" providerId="LiveId" clId="{68D62062-746B-4A3B-AB12-57A306C1ECF7}" dt="2022-06-28T22:58:43.463" v="2211" actId="20577"/>
          <ac:spMkLst>
            <pc:docMk/>
            <pc:sldMk cId="3280928936" sldId="325"/>
            <ac:spMk id="3" creationId="{6916C309-AF9C-413C-9AA3-2EEC85F0361D}"/>
          </ac:spMkLst>
        </pc:spChg>
        <pc:spChg chg="add mod">
          <ac:chgData name="Mihai Budiu" userId="3fe408b5c12bb05c" providerId="LiveId" clId="{68D62062-746B-4A3B-AB12-57A306C1ECF7}" dt="2022-06-28T22:58:36.263" v="2208" actId="20577"/>
          <ac:spMkLst>
            <pc:docMk/>
            <pc:sldMk cId="3280928936" sldId="325"/>
            <ac:spMk id="10" creationId="{A0DEA843-6F0B-1AE4-03E0-86E966A34A94}"/>
          </ac:spMkLst>
        </pc:spChg>
        <pc:picChg chg="add del mod">
          <ac:chgData name="Mihai Budiu" userId="3fe408b5c12bb05c" providerId="LiveId" clId="{68D62062-746B-4A3B-AB12-57A306C1ECF7}" dt="2022-06-28T22:56:51.857" v="2154" actId="478"/>
          <ac:picMkLst>
            <pc:docMk/>
            <pc:sldMk cId="3280928936" sldId="325"/>
            <ac:picMk id="6" creationId="{04F38F7F-72AC-34C1-0D42-50A59CCF4AB3}"/>
          </ac:picMkLst>
        </pc:picChg>
        <pc:picChg chg="add mod">
          <ac:chgData name="Mihai Budiu" userId="3fe408b5c12bb05c" providerId="LiveId" clId="{68D62062-746B-4A3B-AB12-57A306C1ECF7}" dt="2022-06-28T22:58:53.201" v="2220" actId="1037"/>
          <ac:picMkLst>
            <pc:docMk/>
            <pc:sldMk cId="3280928936" sldId="325"/>
            <ac:picMk id="7" creationId="{9367A4D9-475D-7611-01FE-EA1F16847EC2}"/>
          </ac:picMkLst>
        </pc:picChg>
        <pc:picChg chg="add mod">
          <ac:chgData name="Mihai Budiu" userId="3fe408b5c12bb05c" providerId="LiveId" clId="{68D62062-746B-4A3B-AB12-57A306C1ECF7}" dt="2022-06-28T22:58:39.937" v="2209" actId="1076"/>
          <ac:picMkLst>
            <pc:docMk/>
            <pc:sldMk cId="3280928936" sldId="325"/>
            <ac:picMk id="9" creationId="{474D1B22-0963-ECBE-619C-E0261F369EE4}"/>
          </ac:picMkLst>
        </pc:picChg>
      </pc:sldChg>
      <pc:sldChg chg="addSp delSp modSp mod ord">
        <pc:chgData name="Mihai Budiu" userId="3fe408b5c12bb05c" providerId="LiveId" clId="{68D62062-746B-4A3B-AB12-57A306C1ECF7}" dt="2022-06-28T22:44:36.369" v="1822" actId="14100"/>
        <pc:sldMkLst>
          <pc:docMk/>
          <pc:sldMk cId="3215960241" sldId="326"/>
        </pc:sldMkLst>
        <pc:spChg chg="mod">
          <ac:chgData name="Mihai Budiu" userId="3fe408b5c12bb05c" providerId="LiveId" clId="{68D62062-746B-4A3B-AB12-57A306C1ECF7}" dt="2022-06-28T22:43:19.407" v="1816" actId="2711"/>
          <ac:spMkLst>
            <pc:docMk/>
            <pc:sldMk cId="3215960241" sldId="326"/>
            <ac:spMk id="3" creationId="{3F5635BA-A4C9-43D7-91CC-9D370E7843C9}"/>
          </ac:spMkLst>
        </pc:spChg>
        <pc:picChg chg="add del mod">
          <ac:chgData name="Mihai Budiu" userId="3fe408b5c12bb05c" providerId="LiveId" clId="{68D62062-746B-4A3B-AB12-57A306C1ECF7}" dt="2022-06-28T22:44:26.636" v="1817" actId="478"/>
          <ac:picMkLst>
            <pc:docMk/>
            <pc:sldMk cId="3215960241" sldId="326"/>
            <ac:picMk id="6" creationId="{0E80799F-4B32-47B9-3915-7E771CDBC51B}"/>
          </ac:picMkLst>
        </pc:picChg>
        <pc:picChg chg="add mod">
          <ac:chgData name="Mihai Budiu" userId="3fe408b5c12bb05c" providerId="LiveId" clId="{68D62062-746B-4A3B-AB12-57A306C1ECF7}" dt="2022-06-28T22:44:36.369" v="1822" actId="14100"/>
          <ac:picMkLst>
            <pc:docMk/>
            <pc:sldMk cId="3215960241" sldId="326"/>
            <ac:picMk id="9" creationId="{50176DE5-BE18-02B3-4BFC-BA7E656E2EEB}"/>
          </ac:picMkLst>
        </pc:picChg>
        <pc:picChg chg="del">
          <ac:chgData name="Mihai Budiu" userId="3fe408b5c12bb05c" providerId="LiveId" clId="{68D62062-746B-4A3B-AB12-57A306C1ECF7}" dt="2022-06-28T22:41:59.663" v="1780" actId="478"/>
          <ac:picMkLst>
            <pc:docMk/>
            <pc:sldMk cId="3215960241" sldId="326"/>
            <ac:picMk id="15" creationId="{7B03608C-B2B6-426C-9A23-77A044ED1458}"/>
          </ac:picMkLst>
        </pc:picChg>
      </pc:sldChg>
      <pc:sldChg chg="modSp">
        <pc:chgData name="Mihai Budiu" userId="3fe408b5c12bb05c" providerId="LiveId" clId="{68D62062-746B-4A3B-AB12-57A306C1ECF7}" dt="2022-06-28T22:17:07.488" v="1258" actId="20577"/>
        <pc:sldMkLst>
          <pc:docMk/>
          <pc:sldMk cId="445934167" sldId="328"/>
        </pc:sldMkLst>
        <pc:spChg chg="mod">
          <ac:chgData name="Mihai Budiu" userId="3fe408b5c12bb05c" providerId="LiveId" clId="{68D62062-746B-4A3B-AB12-57A306C1ECF7}" dt="2022-06-28T22:17:07.488" v="1258" actId="20577"/>
          <ac:spMkLst>
            <pc:docMk/>
            <pc:sldMk cId="445934167" sldId="328"/>
            <ac:spMk id="3" creationId="{69038337-F682-4383-B9EE-84C91FDF0E89}"/>
          </ac:spMkLst>
        </pc:spChg>
      </pc:sldChg>
      <pc:sldChg chg="addSp delSp modSp mod ord">
        <pc:chgData name="Mihai Budiu" userId="3fe408b5c12bb05c" providerId="LiveId" clId="{68D62062-746B-4A3B-AB12-57A306C1ECF7}" dt="2022-06-28T23:07:21.009" v="2362" actId="14100"/>
        <pc:sldMkLst>
          <pc:docMk/>
          <pc:sldMk cId="580344967" sldId="333"/>
        </pc:sldMkLst>
        <pc:spChg chg="mod ord">
          <ac:chgData name="Mihai Budiu" userId="3fe408b5c12bb05c" providerId="LiveId" clId="{68D62062-746B-4A3B-AB12-57A306C1ECF7}" dt="2022-06-28T23:02:08.512" v="2245" actId="167"/>
          <ac:spMkLst>
            <pc:docMk/>
            <pc:sldMk cId="580344967" sldId="333"/>
            <ac:spMk id="3" creationId="{5DE68F91-567D-407A-B65F-1D093267E5FF}"/>
          </ac:spMkLst>
        </pc:spChg>
        <pc:spChg chg="add mod">
          <ac:chgData name="Mihai Budiu" userId="3fe408b5c12bb05c" providerId="LiveId" clId="{68D62062-746B-4A3B-AB12-57A306C1ECF7}" dt="2022-06-28T23:00:44.662" v="2229" actId="2085"/>
          <ac:spMkLst>
            <pc:docMk/>
            <pc:sldMk cId="580344967" sldId="333"/>
            <ac:spMk id="9" creationId="{37585CD9-9A08-5554-E54F-652F3427E543}"/>
          </ac:spMkLst>
        </pc:spChg>
        <pc:spChg chg="add mod">
          <ac:chgData name="Mihai Budiu" userId="3fe408b5c12bb05c" providerId="LiveId" clId="{68D62062-746B-4A3B-AB12-57A306C1ECF7}" dt="2022-06-28T23:02:40.057" v="2289" actId="1037"/>
          <ac:spMkLst>
            <pc:docMk/>
            <pc:sldMk cId="580344967" sldId="333"/>
            <ac:spMk id="12" creationId="{6E6A9A87-AD9E-FA8C-162B-3D74C2CEFBC6}"/>
          </ac:spMkLst>
        </pc:spChg>
        <pc:spChg chg="add mod">
          <ac:chgData name="Mihai Budiu" userId="3fe408b5c12bb05c" providerId="LiveId" clId="{68D62062-746B-4A3B-AB12-57A306C1ECF7}" dt="2022-06-28T23:01:17.907" v="2236" actId="1076"/>
          <ac:spMkLst>
            <pc:docMk/>
            <pc:sldMk cId="580344967" sldId="333"/>
            <ac:spMk id="13" creationId="{31734928-8E16-7C02-206D-C1AAAE5E537A}"/>
          </ac:spMkLst>
        </pc:spChg>
        <pc:spChg chg="add mod">
          <ac:chgData name="Mihai Budiu" userId="3fe408b5c12bb05c" providerId="LiveId" clId="{68D62062-746B-4A3B-AB12-57A306C1ECF7}" dt="2022-06-28T23:01:22.898" v="2238" actId="1076"/>
          <ac:spMkLst>
            <pc:docMk/>
            <pc:sldMk cId="580344967" sldId="333"/>
            <ac:spMk id="14" creationId="{06E08532-87DF-69C2-3013-43FEAC33DCC8}"/>
          </ac:spMkLst>
        </pc:spChg>
        <pc:spChg chg="add del">
          <ac:chgData name="Mihai Budiu" userId="3fe408b5c12bb05c" providerId="LiveId" clId="{68D62062-746B-4A3B-AB12-57A306C1ECF7}" dt="2022-06-28T23:04:16.574" v="2296" actId="478"/>
          <ac:spMkLst>
            <pc:docMk/>
            <pc:sldMk cId="580344967" sldId="333"/>
            <ac:spMk id="21" creationId="{A5607A40-C40E-E4F0-DE67-CB74FB88AB8D}"/>
          </ac:spMkLst>
        </pc:spChg>
        <pc:spChg chg="add mod">
          <ac:chgData name="Mihai Budiu" userId="3fe408b5c12bb05c" providerId="LiveId" clId="{68D62062-746B-4A3B-AB12-57A306C1ECF7}" dt="2022-06-28T23:04:36.586" v="2333" actId="1076"/>
          <ac:spMkLst>
            <pc:docMk/>
            <pc:sldMk cId="580344967" sldId="333"/>
            <ac:spMk id="22" creationId="{82E72982-359D-8049-DD63-484604548AB5}"/>
          </ac:spMkLst>
        </pc:spChg>
        <pc:spChg chg="add mod">
          <ac:chgData name="Mihai Budiu" userId="3fe408b5c12bb05c" providerId="LiveId" clId="{68D62062-746B-4A3B-AB12-57A306C1ECF7}" dt="2022-06-28T23:05:24.431" v="2343" actId="571"/>
          <ac:spMkLst>
            <pc:docMk/>
            <pc:sldMk cId="580344967" sldId="333"/>
            <ac:spMk id="29" creationId="{69220597-356B-2955-14B2-63D3EACD6664}"/>
          </ac:spMkLst>
        </pc:spChg>
        <pc:spChg chg="add mod">
          <ac:chgData name="Mihai Budiu" userId="3fe408b5c12bb05c" providerId="LiveId" clId="{68D62062-746B-4A3B-AB12-57A306C1ECF7}" dt="2022-06-28T23:05:32.557" v="2345" actId="571"/>
          <ac:spMkLst>
            <pc:docMk/>
            <pc:sldMk cId="580344967" sldId="333"/>
            <ac:spMk id="32" creationId="{93343A8B-853A-8A93-1130-649E52166098}"/>
          </ac:spMkLst>
        </pc:spChg>
        <pc:spChg chg="add mod">
          <ac:chgData name="Mihai Budiu" userId="3fe408b5c12bb05c" providerId="LiveId" clId="{68D62062-746B-4A3B-AB12-57A306C1ECF7}" dt="2022-06-28T23:05:35.463" v="2347" actId="571"/>
          <ac:spMkLst>
            <pc:docMk/>
            <pc:sldMk cId="580344967" sldId="333"/>
            <ac:spMk id="35" creationId="{02BF2A9A-5466-FD7C-F06F-31BB3778775C}"/>
          </ac:spMkLst>
        </pc:spChg>
        <pc:spChg chg="add mod">
          <ac:chgData name="Mihai Budiu" userId="3fe408b5c12bb05c" providerId="LiveId" clId="{68D62062-746B-4A3B-AB12-57A306C1ECF7}" dt="2022-06-28T23:05:43.259" v="2348" actId="571"/>
          <ac:spMkLst>
            <pc:docMk/>
            <pc:sldMk cId="580344967" sldId="333"/>
            <ac:spMk id="37" creationId="{D936C902-8905-9DC7-C0FC-D638995F43C6}"/>
          </ac:spMkLst>
        </pc:spChg>
        <pc:spChg chg="add mod">
          <ac:chgData name="Mihai Budiu" userId="3fe408b5c12bb05c" providerId="LiveId" clId="{68D62062-746B-4A3B-AB12-57A306C1ECF7}" dt="2022-06-28T23:07:13.285" v="2361" actId="1076"/>
          <ac:spMkLst>
            <pc:docMk/>
            <pc:sldMk cId="580344967" sldId="333"/>
            <ac:spMk id="42" creationId="{71B3896E-7B63-5B9C-356E-29F43CD56599}"/>
          </ac:spMkLst>
        </pc:spChg>
        <pc:picChg chg="add del mod">
          <ac:chgData name="Mihai Budiu" userId="3fe408b5c12bb05c" providerId="LiveId" clId="{68D62062-746B-4A3B-AB12-57A306C1ECF7}" dt="2022-06-28T22:55:14.942" v="2151" actId="21"/>
          <ac:picMkLst>
            <pc:docMk/>
            <pc:sldMk cId="580344967" sldId="333"/>
            <ac:picMk id="5" creationId="{9F745896-6249-8608-8050-46815BF5D29D}"/>
          </ac:picMkLst>
        </pc:picChg>
        <pc:picChg chg="add mod ord">
          <ac:chgData name="Mihai Budiu" userId="3fe408b5c12bb05c" providerId="LiveId" clId="{68D62062-746B-4A3B-AB12-57A306C1ECF7}" dt="2022-06-28T23:06:40.409" v="2357" actId="167"/>
          <ac:picMkLst>
            <pc:docMk/>
            <pc:sldMk cId="580344967" sldId="333"/>
            <ac:picMk id="6" creationId="{87DC54EB-14DB-A136-36DE-027C3D753548}"/>
          </ac:picMkLst>
        </pc:picChg>
        <pc:picChg chg="add mod">
          <ac:chgData name="Mihai Budiu" userId="3fe408b5c12bb05c" providerId="LiveId" clId="{68D62062-746B-4A3B-AB12-57A306C1ECF7}" dt="2022-06-28T23:05:24.431" v="2343" actId="571"/>
          <ac:picMkLst>
            <pc:docMk/>
            <pc:sldMk cId="580344967" sldId="333"/>
            <ac:picMk id="28" creationId="{2761D964-6CE1-50B6-1008-B9510EA90060}"/>
          </ac:picMkLst>
        </pc:picChg>
        <pc:picChg chg="add mod">
          <ac:chgData name="Mihai Budiu" userId="3fe408b5c12bb05c" providerId="LiveId" clId="{68D62062-746B-4A3B-AB12-57A306C1ECF7}" dt="2022-06-28T23:05:32.557" v="2345" actId="571"/>
          <ac:picMkLst>
            <pc:docMk/>
            <pc:sldMk cId="580344967" sldId="333"/>
            <ac:picMk id="31" creationId="{20A0C783-9473-37C4-900A-3C40E84C6070}"/>
          </ac:picMkLst>
        </pc:picChg>
        <pc:picChg chg="add mod">
          <ac:chgData name="Mihai Budiu" userId="3fe408b5c12bb05c" providerId="LiveId" clId="{68D62062-746B-4A3B-AB12-57A306C1ECF7}" dt="2022-06-28T23:05:35.463" v="2347" actId="571"/>
          <ac:picMkLst>
            <pc:docMk/>
            <pc:sldMk cId="580344967" sldId="333"/>
            <ac:picMk id="34" creationId="{1073164E-8CFF-E764-E9E7-D709C4B9AB7B}"/>
          </ac:picMkLst>
        </pc:picChg>
        <pc:cxnChg chg="add mod">
          <ac:chgData name="Mihai Budiu" userId="3fe408b5c12bb05c" providerId="LiveId" clId="{68D62062-746B-4A3B-AB12-57A306C1ECF7}" dt="2022-06-28T23:05:13.978" v="2338" actId="208"/>
          <ac:cxnSpMkLst>
            <pc:docMk/>
            <pc:sldMk cId="580344967" sldId="333"/>
            <ac:cxnSpMk id="8" creationId="{F1902AC5-EE08-F000-51CD-D6EBA660BE37}"/>
          </ac:cxnSpMkLst>
        </pc:cxnChg>
        <pc:cxnChg chg="add mod">
          <ac:chgData name="Mihai Budiu" userId="3fe408b5c12bb05c" providerId="LiveId" clId="{68D62062-746B-4A3B-AB12-57A306C1ECF7}" dt="2022-06-28T23:05:18.770" v="2339" actId="208"/>
          <ac:cxnSpMkLst>
            <pc:docMk/>
            <pc:sldMk cId="580344967" sldId="333"/>
            <ac:cxnSpMk id="17" creationId="{4AA3C994-00FC-ABFD-AB2F-E755BC839352}"/>
          </ac:cxnSpMkLst>
        </pc:cxnChg>
        <pc:cxnChg chg="add mod">
          <ac:chgData name="Mihai Budiu" userId="3fe408b5c12bb05c" providerId="LiveId" clId="{68D62062-746B-4A3B-AB12-57A306C1ECF7}" dt="2022-06-28T23:04:56.838" v="2337" actId="1582"/>
          <ac:cxnSpMkLst>
            <pc:docMk/>
            <pc:sldMk cId="580344967" sldId="333"/>
            <ac:cxnSpMk id="23" creationId="{C62A5A9D-C48B-EB3C-FE90-8718F907428F}"/>
          </ac:cxnSpMkLst>
        </pc:cxnChg>
        <pc:cxnChg chg="add del mod">
          <ac:chgData name="Mihai Budiu" userId="3fe408b5c12bb05c" providerId="LiveId" clId="{68D62062-746B-4A3B-AB12-57A306C1ECF7}" dt="2022-06-28T23:05:21.421" v="2341"/>
          <ac:cxnSpMkLst>
            <pc:docMk/>
            <pc:sldMk cId="580344967" sldId="333"/>
            <ac:cxnSpMk id="26" creationId="{CEF63FA2-982C-34F2-1255-32375CD0E026}"/>
          </ac:cxnSpMkLst>
        </pc:cxnChg>
        <pc:cxnChg chg="add mod">
          <ac:chgData name="Mihai Budiu" userId="3fe408b5c12bb05c" providerId="LiveId" clId="{68D62062-746B-4A3B-AB12-57A306C1ECF7}" dt="2022-06-28T23:05:55.570" v="2351" actId="14100"/>
          <ac:cxnSpMkLst>
            <pc:docMk/>
            <pc:sldMk cId="580344967" sldId="333"/>
            <ac:cxnSpMk id="38" creationId="{BAF88728-458A-8C61-E211-3EB9B213F785}"/>
          </ac:cxnSpMkLst>
        </pc:cxnChg>
        <pc:cxnChg chg="add mod">
          <ac:chgData name="Mihai Budiu" userId="3fe408b5c12bb05c" providerId="LiveId" clId="{68D62062-746B-4A3B-AB12-57A306C1ECF7}" dt="2022-06-28T23:07:21.009" v="2362" actId="14100"/>
          <ac:cxnSpMkLst>
            <pc:docMk/>
            <pc:sldMk cId="580344967" sldId="333"/>
            <ac:cxnSpMk id="43" creationId="{2FC9A721-027A-E170-C4D5-BEC20AF1B56B}"/>
          </ac:cxnSpMkLst>
        </pc:cxnChg>
      </pc:sldChg>
      <pc:sldChg chg="modSp mod">
        <pc:chgData name="Mihai Budiu" userId="3fe408b5c12bb05c" providerId="LiveId" clId="{68D62062-746B-4A3B-AB12-57A306C1ECF7}" dt="2022-06-28T22:07:04.713" v="1028" actId="313"/>
        <pc:sldMkLst>
          <pc:docMk/>
          <pc:sldMk cId="1054224262" sldId="335"/>
        </pc:sldMkLst>
        <pc:spChg chg="mod">
          <ac:chgData name="Mihai Budiu" userId="3fe408b5c12bb05c" providerId="LiveId" clId="{68D62062-746B-4A3B-AB12-57A306C1ECF7}" dt="2022-06-28T22:07:04.713" v="1028" actId="313"/>
          <ac:spMkLst>
            <pc:docMk/>
            <pc:sldMk cId="1054224262" sldId="335"/>
            <ac:spMk id="3" creationId="{979C1E40-3AA4-43F6-A029-D08F2910CB22}"/>
          </ac:spMkLst>
        </pc:spChg>
      </pc:sldChg>
      <pc:sldChg chg="del">
        <pc:chgData name="Mihai Budiu" userId="3fe408b5c12bb05c" providerId="LiveId" clId="{68D62062-746B-4A3B-AB12-57A306C1ECF7}" dt="2022-06-28T01:37:48.939" v="72" actId="47"/>
        <pc:sldMkLst>
          <pc:docMk/>
          <pc:sldMk cId="3900368947" sldId="338"/>
        </pc:sldMkLst>
      </pc:sldChg>
      <pc:sldChg chg="modSp modAnim">
        <pc:chgData name="Mihai Budiu" userId="3fe408b5c12bb05c" providerId="LiveId" clId="{68D62062-746B-4A3B-AB12-57A306C1ECF7}" dt="2022-06-28T22:14:45.510" v="1206" actId="20577"/>
        <pc:sldMkLst>
          <pc:docMk/>
          <pc:sldMk cId="2001121776" sldId="341"/>
        </pc:sldMkLst>
        <pc:spChg chg="mod">
          <ac:chgData name="Mihai Budiu" userId="3fe408b5c12bb05c" providerId="LiveId" clId="{68D62062-746B-4A3B-AB12-57A306C1ECF7}" dt="2022-06-28T22:14:45.510" v="1206" actId="20577"/>
          <ac:spMkLst>
            <pc:docMk/>
            <pc:sldMk cId="2001121776" sldId="341"/>
            <ac:spMk id="3" creationId="{69038337-F682-4383-B9EE-84C91FDF0E89}"/>
          </ac:spMkLst>
        </pc:spChg>
      </pc:sldChg>
      <pc:sldChg chg="modSp">
        <pc:chgData name="Mihai Budiu" userId="3fe408b5c12bb05c" providerId="LiveId" clId="{68D62062-746B-4A3B-AB12-57A306C1ECF7}" dt="2022-06-28T21:58:24.185" v="918" actId="6549"/>
        <pc:sldMkLst>
          <pc:docMk/>
          <pc:sldMk cId="1079687724" sldId="346"/>
        </pc:sldMkLst>
        <pc:spChg chg="mod">
          <ac:chgData name="Mihai Budiu" userId="3fe408b5c12bb05c" providerId="LiveId" clId="{68D62062-746B-4A3B-AB12-57A306C1ECF7}" dt="2022-06-28T21:58:24.185" v="918" actId="6549"/>
          <ac:spMkLst>
            <pc:docMk/>
            <pc:sldMk cId="1079687724" sldId="346"/>
            <ac:spMk id="2" creationId="{5614DDE7-1585-4C0D-AD4A-818F8B26F68A}"/>
          </ac:spMkLst>
        </pc:spChg>
      </pc:sldChg>
      <pc:sldChg chg="addSp delSp modSp mod ord">
        <pc:chgData name="Mihai Budiu" userId="3fe408b5c12bb05c" providerId="LiveId" clId="{68D62062-746B-4A3B-AB12-57A306C1ECF7}" dt="2022-06-28T23:18:54.140" v="2593" actId="20577"/>
        <pc:sldMkLst>
          <pc:docMk/>
          <pc:sldMk cId="492728673" sldId="352"/>
        </pc:sldMkLst>
        <pc:spChg chg="add mod">
          <ac:chgData name="Mihai Budiu" userId="3fe408b5c12bb05c" providerId="LiveId" clId="{68D62062-746B-4A3B-AB12-57A306C1ECF7}" dt="2022-06-28T21:49:45.708" v="787" actId="1076"/>
          <ac:spMkLst>
            <pc:docMk/>
            <pc:sldMk cId="492728673" sldId="352"/>
            <ac:spMk id="3" creationId="{A478DBCB-2758-CF89-8F33-B42B45D16EF7}"/>
          </ac:spMkLst>
        </pc:spChg>
        <pc:spChg chg="del">
          <ac:chgData name="Mihai Budiu" userId="3fe408b5c12bb05c" providerId="LiveId" clId="{68D62062-746B-4A3B-AB12-57A306C1ECF7}" dt="2022-06-28T21:49:21.156" v="765" actId="478"/>
          <ac:spMkLst>
            <pc:docMk/>
            <pc:sldMk cId="492728673" sldId="352"/>
            <ac:spMk id="5" creationId="{0CBB5D4E-F8D1-46E6-AAC2-B4C08C5568E9}"/>
          </ac:spMkLst>
        </pc:spChg>
        <pc:spChg chg="mod">
          <ac:chgData name="Mihai Budiu" userId="3fe408b5c12bb05c" providerId="LiveId" clId="{68D62062-746B-4A3B-AB12-57A306C1ECF7}" dt="2022-06-28T21:49:27.180" v="767" actId="1076"/>
          <ac:spMkLst>
            <pc:docMk/>
            <pc:sldMk cId="492728673" sldId="352"/>
            <ac:spMk id="7" creationId="{85ACDC5B-2A74-41A8-8A05-49632D071370}"/>
          </ac:spMkLst>
        </pc:spChg>
        <pc:spChg chg="mod">
          <ac:chgData name="Mihai Budiu" userId="3fe408b5c12bb05c" providerId="LiveId" clId="{68D62062-746B-4A3B-AB12-57A306C1ECF7}" dt="2022-06-28T23:18:54.140" v="2593" actId="20577"/>
          <ac:spMkLst>
            <pc:docMk/>
            <pc:sldMk cId="492728673" sldId="352"/>
            <ac:spMk id="9" creationId="{0484579B-6A67-4BC1-80E6-19D95068AEC3}"/>
          </ac:spMkLst>
        </pc:spChg>
      </pc:sldChg>
      <pc:sldChg chg="modSp mod ord">
        <pc:chgData name="Mihai Budiu" userId="3fe408b5c12bb05c" providerId="LiveId" clId="{68D62062-746B-4A3B-AB12-57A306C1ECF7}" dt="2022-06-28T22:24:34.825" v="1337" actId="20577"/>
        <pc:sldMkLst>
          <pc:docMk/>
          <pc:sldMk cId="3541815644" sldId="353"/>
        </pc:sldMkLst>
        <pc:spChg chg="mod">
          <ac:chgData name="Mihai Budiu" userId="3fe408b5c12bb05c" providerId="LiveId" clId="{68D62062-746B-4A3B-AB12-57A306C1ECF7}" dt="2022-06-28T22:24:34.825" v="1337" actId="20577"/>
          <ac:spMkLst>
            <pc:docMk/>
            <pc:sldMk cId="3541815644" sldId="353"/>
            <ac:spMk id="2" creationId="{FDA072D9-04EF-4734-8756-0E977888C728}"/>
          </ac:spMkLst>
        </pc:spChg>
        <pc:spChg chg="mod">
          <ac:chgData name="Mihai Budiu" userId="3fe408b5c12bb05c" providerId="LiveId" clId="{68D62062-746B-4A3B-AB12-57A306C1ECF7}" dt="2022-06-28T22:23:58.728" v="1319" actId="20577"/>
          <ac:spMkLst>
            <pc:docMk/>
            <pc:sldMk cId="3541815644" sldId="353"/>
            <ac:spMk id="3" creationId="{94979293-AC7A-4DE7-9035-DDEE944BE436}"/>
          </ac:spMkLst>
        </pc:spChg>
      </pc:sldChg>
      <pc:sldChg chg="modSp mod">
        <pc:chgData name="Mihai Budiu" userId="3fe408b5c12bb05c" providerId="LiveId" clId="{68D62062-746B-4A3B-AB12-57A306C1ECF7}" dt="2022-06-28T21:55:50.223" v="885" actId="20577"/>
        <pc:sldMkLst>
          <pc:docMk/>
          <pc:sldMk cId="2795340269" sldId="355"/>
        </pc:sldMkLst>
        <pc:spChg chg="mod">
          <ac:chgData name="Mihai Budiu" userId="3fe408b5c12bb05c" providerId="LiveId" clId="{68D62062-746B-4A3B-AB12-57A306C1ECF7}" dt="2022-06-28T21:55:50.223" v="885" actId="20577"/>
          <ac:spMkLst>
            <pc:docMk/>
            <pc:sldMk cId="2795340269" sldId="355"/>
            <ac:spMk id="2" creationId="{FF14CEEA-94B7-48DA-80EA-CAAEA514ACFE}"/>
          </ac:spMkLst>
        </pc:spChg>
      </pc:sldChg>
      <pc:sldChg chg="modSp mod">
        <pc:chgData name="Mihai Budiu" userId="3fe408b5c12bb05c" providerId="LiveId" clId="{68D62062-746B-4A3B-AB12-57A306C1ECF7}" dt="2022-06-28T02:06:23.597" v="628" actId="20577"/>
        <pc:sldMkLst>
          <pc:docMk/>
          <pc:sldMk cId="1679662939" sldId="357"/>
        </pc:sldMkLst>
        <pc:spChg chg="mod">
          <ac:chgData name="Mihai Budiu" userId="3fe408b5c12bb05c" providerId="LiveId" clId="{68D62062-746B-4A3B-AB12-57A306C1ECF7}" dt="2022-06-28T02:06:23.597" v="628" actId="20577"/>
          <ac:spMkLst>
            <pc:docMk/>
            <pc:sldMk cId="1679662939" sldId="357"/>
            <ac:spMk id="3" creationId="{A5AF9EC3-8EE2-40CD-8B26-C02D0A03BEE5}"/>
          </ac:spMkLst>
        </pc:spChg>
      </pc:sldChg>
      <pc:sldChg chg="delSp modSp mod ord">
        <pc:chgData name="Mihai Budiu" userId="3fe408b5c12bb05c" providerId="LiveId" clId="{68D62062-746B-4A3B-AB12-57A306C1ECF7}" dt="2022-06-28T22:22:48.495" v="1293" actId="20577"/>
        <pc:sldMkLst>
          <pc:docMk/>
          <pc:sldMk cId="411352976" sldId="360"/>
        </pc:sldMkLst>
        <pc:spChg chg="mod">
          <ac:chgData name="Mihai Budiu" userId="3fe408b5c12bb05c" providerId="LiveId" clId="{68D62062-746B-4A3B-AB12-57A306C1ECF7}" dt="2022-06-28T22:22:37.275" v="1290" actId="207"/>
          <ac:spMkLst>
            <pc:docMk/>
            <pc:sldMk cId="411352976" sldId="360"/>
            <ac:spMk id="7" creationId="{543E58D5-8AC8-42B2-8B0F-F24EC1AFC972}"/>
          </ac:spMkLst>
        </pc:spChg>
        <pc:spChg chg="del">
          <ac:chgData name="Mihai Budiu" userId="3fe408b5c12bb05c" providerId="LiveId" clId="{68D62062-746B-4A3B-AB12-57A306C1ECF7}" dt="2022-06-28T02:03:53.487" v="587" actId="478"/>
          <ac:spMkLst>
            <pc:docMk/>
            <pc:sldMk cId="411352976" sldId="360"/>
            <ac:spMk id="8" creationId="{6B341C62-EE07-4F63-82C5-BB6594BBFCDC}"/>
          </ac:spMkLst>
        </pc:spChg>
        <pc:spChg chg="mod">
          <ac:chgData name="Mihai Budiu" userId="3fe408b5c12bb05c" providerId="LiveId" clId="{68D62062-746B-4A3B-AB12-57A306C1ECF7}" dt="2022-06-28T22:22:13.808" v="1283" actId="403"/>
          <ac:spMkLst>
            <pc:docMk/>
            <pc:sldMk cId="411352976" sldId="360"/>
            <ac:spMk id="9" creationId="{4B6DDD93-E265-4633-9040-7557D810DC19}"/>
          </ac:spMkLst>
        </pc:spChg>
        <pc:spChg chg="mod">
          <ac:chgData name="Mihai Budiu" userId="3fe408b5c12bb05c" providerId="LiveId" clId="{68D62062-746B-4A3B-AB12-57A306C1ECF7}" dt="2022-06-28T22:22:13.808" v="1283" actId="403"/>
          <ac:spMkLst>
            <pc:docMk/>
            <pc:sldMk cId="411352976" sldId="360"/>
            <ac:spMk id="12" creationId="{3E4FAA4D-459C-4BE4-AC56-9947AC73004B}"/>
          </ac:spMkLst>
        </pc:spChg>
        <pc:spChg chg="mod">
          <ac:chgData name="Mihai Budiu" userId="3fe408b5c12bb05c" providerId="LiveId" clId="{68D62062-746B-4A3B-AB12-57A306C1ECF7}" dt="2022-06-28T22:22:42.327" v="1291" actId="1076"/>
          <ac:spMkLst>
            <pc:docMk/>
            <pc:sldMk cId="411352976" sldId="360"/>
            <ac:spMk id="14" creationId="{D4021724-0FC2-43B1-B12C-2D62468A3184}"/>
          </ac:spMkLst>
        </pc:spChg>
        <pc:spChg chg="mod">
          <ac:chgData name="Mihai Budiu" userId="3fe408b5c12bb05c" providerId="LiveId" clId="{68D62062-746B-4A3B-AB12-57A306C1ECF7}" dt="2022-06-28T22:22:48.495" v="1293" actId="20577"/>
          <ac:spMkLst>
            <pc:docMk/>
            <pc:sldMk cId="411352976" sldId="360"/>
            <ac:spMk id="15" creationId="{9828647F-793E-4723-9460-F384D1EDFC66}"/>
          </ac:spMkLst>
        </pc:spChg>
        <pc:spChg chg="del">
          <ac:chgData name="Mihai Budiu" userId="3fe408b5c12bb05c" providerId="LiveId" clId="{68D62062-746B-4A3B-AB12-57A306C1ECF7}" dt="2022-06-28T02:04:01.945" v="590" actId="478"/>
          <ac:spMkLst>
            <pc:docMk/>
            <pc:sldMk cId="411352976" sldId="360"/>
            <ac:spMk id="21" creationId="{643B1461-DBE1-400A-BFA1-1CC0D69C587F}"/>
          </ac:spMkLst>
        </pc:spChg>
        <pc:cxnChg chg="del">
          <ac:chgData name="Mihai Budiu" userId="3fe408b5c12bb05c" providerId="LiveId" clId="{68D62062-746B-4A3B-AB12-57A306C1ECF7}" dt="2022-06-28T02:03:55.052" v="588" actId="478"/>
          <ac:cxnSpMkLst>
            <pc:docMk/>
            <pc:sldMk cId="411352976" sldId="360"/>
            <ac:cxnSpMk id="29" creationId="{A7A7566D-092F-49BD-8C1E-0818545069B5}"/>
          </ac:cxnSpMkLst>
        </pc:cxnChg>
        <pc:cxnChg chg="del mod">
          <ac:chgData name="Mihai Budiu" userId="3fe408b5c12bb05c" providerId="LiveId" clId="{68D62062-746B-4A3B-AB12-57A306C1ECF7}" dt="2022-06-28T02:03:56.087" v="589" actId="478"/>
          <ac:cxnSpMkLst>
            <pc:docMk/>
            <pc:sldMk cId="411352976" sldId="360"/>
            <ac:cxnSpMk id="32" creationId="{7920DE6A-3106-478F-96A0-FB4591ADC784}"/>
          </ac:cxnSpMkLst>
        </pc:cxnChg>
      </pc:sldChg>
      <pc:sldChg chg="modSp ord">
        <pc:chgData name="Mihai Budiu" userId="3fe408b5c12bb05c" providerId="LiveId" clId="{68D62062-746B-4A3B-AB12-57A306C1ECF7}" dt="2022-06-28T21:47:31.772" v="750"/>
        <pc:sldMkLst>
          <pc:docMk/>
          <pc:sldMk cId="2033788758" sldId="362"/>
        </pc:sldMkLst>
        <pc:spChg chg="mod">
          <ac:chgData name="Mihai Budiu" userId="3fe408b5c12bb05c" providerId="LiveId" clId="{68D62062-746B-4A3B-AB12-57A306C1ECF7}" dt="2022-06-28T01:50:59.572" v="286" actId="20577"/>
          <ac:spMkLst>
            <pc:docMk/>
            <pc:sldMk cId="2033788758" sldId="362"/>
            <ac:spMk id="3" creationId="{FE265043-E793-428E-AED8-F15879A9BA61}"/>
          </ac:spMkLst>
        </pc:spChg>
        <pc:spChg chg="mod">
          <ac:chgData name="Mihai Budiu" userId="3fe408b5c12bb05c" providerId="LiveId" clId="{68D62062-746B-4A3B-AB12-57A306C1ECF7}" dt="2022-06-28T01:51:10.433" v="297" actId="20577"/>
          <ac:spMkLst>
            <pc:docMk/>
            <pc:sldMk cId="2033788758" sldId="362"/>
            <ac:spMk id="11" creationId="{94D7A878-346B-4E9A-AD4D-885E3399A35E}"/>
          </ac:spMkLst>
        </pc:spChg>
      </pc:sldChg>
      <pc:sldChg chg="modSp mod">
        <pc:chgData name="Mihai Budiu" userId="3fe408b5c12bb05c" providerId="LiveId" clId="{68D62062-746B-4A3B-AB12-57A306C1ECF7}" dt="2022-06-28T22:06:05.945" v="1022" actId="313"/>
        <pc:sldMkLst>
          <pc:docMk/>
          <pc:sldMk cId="2779003683" sldId="369"/>
        </pc:sldMkLst>
        <pc:spChg chg="mod">
          <ac:chgData name="Mihai Budiu" userId="3fe408b5c12bb05c" providerId="LiveId" clId="{68D62062-746B-4A3B-AB12-57A306C1ECF7}" dt="2022-06-28T22:06:05.945" v="1022" actId="313"/>
          <ac:spMkLst>
            <pc:docMk/>
            <pc:sldMk cId="2779003683" sldId="369"/>
            <ac:spMk id="3" creationId="{979C1E40-3AA4-43F6-A029-D08F2910CB22}"/>
          </ac:spMkLst>
        </pc:spChg>
      </pc:sldChg>
      <pc:sldChg chg="modSp mod">
        <pc:chgData name="Mihai Budiu" userId="3fe408b5c12bb05c" providerId="LiveId" clId="{68D62062-746B-4A3B-AB12-57A306C1ECF7}" dt="2022-06-28T22:07:05.234" v="1029" actId="313"/>
        <pc:sldMkLst>
          <pc:docMk/>
          <pc:sldMk cId="1557886295" sldId="370"/>
        </pc:sldMkLst>
        <pc:spChg chg="mod">
          <ac:chgData name="Mihai Budiu" userId="3fe408b5c12bb05c" providerId="LiveId" clId="{68D62062-746B-4A3B-AB12-57A306C1ECF7}" dt="2022-06-28T22:07:05.234" v="1029" actId="313"/>
          <ac:spMkLst>
            <pc:docMk/>
            <pc:sldMk cId="1557886295" sldId="370"/>
            <ac:spMk id="3" creationId="{979C1E40-3AA4-43F6-A029-D08F2910CB22}"/>
          </ac:spMkLst>
        </pc:spChg>
      </pc:sldChg>
      <pc:sldChg chg="modSp">
        <pc:chgData name="Mihai Budiu" userId="3fe408b5c12bb05c" providerId="LiveId" clId="{68D62062-746B-4A3B-AB12-57A306C1ECF7}" dt="2022-06-28T21:53:43.536" v="801" actId="20577"/>
        <pc:sldMkLst>
          <pc:docMk/>
          <pc:sldMk cId="2609468811" sldId="371"/>
        </pc:sldMkLst>
        <pc:spChg chg="mod">
          <ac:chgData name="Mihai Budiu" userId="3fe408b5c12bb05c" providerId="LiveId" clId="{68D62062-746B-4A3B-AB12-57A306C1ECF7}" dt="2022-06-28T21:53:43.536" v="801" actId="20577"/>
          <ac:spMkLst>
            <pc:docMk/>
            <pc:sldMk cId="2609468811" sldId="371"/>
            <ac:spMk id="3" creationId="{F9E54021-1D30-45AF-80B7-5A764EF06870}"/>
          </ac:spMkLst>
        </pc:spChg>
      </pc:sldChg>
      <pc:sldChg chg="modSp">
        <pc:chgData name="Mihai Budiu" userId="3fe408b5c12bb05c" providerId="LiveId" clId="{68D62062-746B-4A3B-AB12-57A306C1ECF7}" dt="2022-06-28T21:54:29.046" v="858"/>
        <pc:sldMkLst>
          <pc:docMk/>
          <pc:sldMk cId="713779879" sldId="372"/>
        </pc:sldMkLst>
        <pc:spChg chg="mod">
          <ac:chgData name="Mihai Budiu" userId="3fe408b5c12bb05c" providerId="LiveId" clId="{68D62062-746B-4A3B-AB12-57A306C1ECF7}" dt="2022-06-28T21:54:29.046" v="858"/>
          <ac:spMkLst>
            <pc:docMk/>
            <pc:sldMk cId="713779879" sldId="372"/>
            <ac:spMk id="8" creationId="{E2A0EBAB-02DE-4E49-BD7B-0807FCC374B7}"/>
          </ac:spMkLst>
        </pc:spChg>
      </pc:sldChg>
      <pc:sldChg chg="del">
        <pc:chgData name="Mihai Budiu" userId="3fe408b5c12bb05c" providerId="LiveId" clId="{68D62062-746B-4A3B-AB12-57A306C1ECF7}" dt="2022-06-28T01:35:18.664" v="47" actId="47"/>
        <pc:sldMkLst>
          <pc:docMk/>
          <pc:sldMk cId="1015780770" sldId="375"/>
        </pc:sldMkLst>
      </pc:sldChg>
      <pc:sldChg chg="addSp modSp mod modAnim">
        <pc:chgData name="Mihai Budiu" userId="3fe408b5c12bb05c" providerId="LiveId" clId="{68D62062-746B-4A3B-AB12-57A306C1ECF7}" dt="2022-06-28T22:00:17.790" v="927"/>
        <pc:sldMkLst>
          <pc:docMk/>
          <pc:sldMk cId="262010240" sldId="377"/>
        </pc:sldMkLst>
        <pc:spChg chg="mod">
          <ac:chgData name="Mihai Budiu" userId="3fe408b5c12bb05c" providerId="LiveId" clId="{68D62062-746B-4A3B-AB12-57A306C1ECF7}" dt="2022-06-28T02:00:33.343" v="547" actId="6549"/>
          <ac:spMkLst>
            <pc:docMk/>
            <pc:sldMk cId="262010240" sldId="377"/>
            <ac:spMk id="3" creationId="{61A46B36-3850-4986-B63C-CA5911ED9131}"/>
          </ac:spMkLst>
        </pc:spChg>
        <pc:spChg chg="add mod">
          <ac:chgData name="Mihai Budiu" userId="3fe408b5c12bb05c" providerId="LiveId" clId="{68D62062-746B-4A3B-AB12-57A306C1ECF7}" dt="2022-06-28T02:01:00.308" v="554" actId="208"/>
          <ac:spMkLst>
            <pc:docMk/>
            <pc:sldMk cId="262010240" sldId="377"/>
            <ac:spMk id="16" creationId="{3348BE9E-D8D4-FA03-7606-F8BC31C823C0}"/>
          </ac:spMkLst>
        </pc:spChg>
        <pc:spChg chg="add mod">
          <ac:chgData name="Mihai Budiu" userId="3fe408b5c12bb05c" providerId="LiveId" clId="{68D62062-746B-4A3B-AB12-57A306C1ECF7}" dt="2022-06-28T02:01:15.757" v="561" actId="14100"/>
          <ac:spMkLst>
            <pc:docMk/>
            <pc:sldMk cId="262010240" sldId="377"/>
            <ac:spMk id="17" creationId="{82B631A9-4B08-99B9-2B41-4602910264A3}"/>
          </ac:spMkLst>
        </pc:spChg>
        <pc:spChg chg="add mod">
          <ac:chgData name="Mihai Budiu" userId="3fe408b5c12bb05c" providerId="LiveId" clId="{68D62062-746B-4A3B-AB12-57A306C1ECF7}" dt="2022-06-28T02:01:25.398" v="563" actId="1076"/>
          <ac:spMkLst>
            <pc:docMk/>
            <pc:sldMk cId="262010240" sldId="377"/>
            <ac:spMk id="18" creationId="{FABE586C-98F7-E1FA-6271-EAA3E2D94A43}"/>
          </ac:spMkLst>
        </pc:spChg>
        <pc:spChg chg="add mod">
          <ac:chgData name="Mihai Budiu" userId="3fe408b5c12bb05c" providerId="LiveId" clId="{68D62062-746B-4A3B-AB12-57A306C1ECF7}" dt="2022-06-28T02:01:41.356" v="571" actId="14100"/>
          <ac:spMkLst>
            <pc:docMk/>
            <pc:sldMk cId="262010240" sldId="377"/>
            <ac:spMk id="19" creationId="{BE674BCC-ECED-0399-1336-B51B45327994}"/>
          </ac:spMkLst>
        </pc:spChg>
        <pc:spChg chg="add mod">
          <ac:chgData name="Mihai Budiu" userId="3fe408b5c12bb05c" providerId="LiveId" clId="{68D62062-746B-4A3B-AB12-57A306C1ECF7}" dt="2022-06-28T02:01:36.288" v="568" actId="571"/>
          <ac:spMkLst>
            <pc:docMk/>
            <pc:sldMk cId="262010240" sldId="377"/>
            <ac:spMk id="23" creationId="{9407A14E-086A-8C0E-6155-66BA6A3D70AB}"/>
          </ac:spMkLst>
        </pc:spChg>
        <pc:spChg chg="add mod">
          <ac:chgData name="Mihai Budiu" userId="3fe408b5c12bb05c" providerId="LiveId" clId="{68D62062-746B-4A3B-AB12-57A306C1ECF7}" dt="2022-06-28T02:01:40.546" v="570" actId="571"/>
          <ac:spMkLst>
            <pc:docMk/>
            <pc:sldMk cId="262010240" sldId="377"/>
            <ac:spMk id="28" creationId="{B7331D39-CC1C-9400-D0E5-1F9A7B56756D}"/>
          </ac:spMkLst>
        </pc:spChg>
        <pc:spChg chg="add mod">
          <ac:chgData name="Mihai Budiu" userId="3fe408b5c12bb05c" providerId="LiveId" clId="{68D62062-746B-4A3B-AB12-57A306C1ECF7}" dt="2022-06-28T02:01:44.163" v="573" actId="571"/>
          <ac:spMkLst>
            <pc:docMk/>
            <pc:sldMk cId="262010240" sldId="377"/>
            <ac:spMk id="30" creationId="{C5584208-BD60-0D7E-7705-A98E53E66878}"/>
          </ac:spMkLst>
        </pc:spChg>
        <pc:spChg chg="add mod">
          <ac:chgData name="Mihai Budiu" userId="3fe408b5c12bb05c" providerId="LiveId" clId="{68D62062-746B-4A3B-AB12-57A306C1ECF7}" dt="2022-06-28T02:01:50.074" v="574" actId="571"/>
          <ac:spMkLst>
            <pc:docMk/>
            <pc:sldMk cId="262010240" sldId="377"/>
            <ac:spMk id="32" creationId="{6F1B9B10-E186-95C9-26D1-D3D77D331D5A}"/>
          </ac:spMkLst>
        </pc:spChg>
        <pc:spChg chg="add mod">
          <ac:chgData name="Mihai Budiu" userId="3fe408b5c12bb05c" providerId="LiveId" clId="{68D62062-746B-4A3B-AB12-57A306C1ECF7}" dt="2022-06-28T02:02:57.112" v="581" actId="571"/>
          <ac:spMkLst>
            <pc:docMk/>
            <pc:sldMk cId="262010240" sldId="377"/>
            <ac:spMk id="33" creationId="{FC2B0BFC-6F2A-5AA1-848C-E2252BBCA531}"/>
          </ac:spMkLst>
        </pc:spChg>
        <pc:spChg chg="add mod">
          <ac:chgData name="Mihai Budiu" userId="3fe408b5c12bb05c" providerId="LiveId" clId="{68D62062-746B-4A3B-AB12-57A306C1ECF7}" dt="2022-06-28T21:59:42.831" v="923" actId="208"/>
          <ac:spMkLst>
            <pc:docMk/>
            <pc:sldMk cId="262010240" sldId="377"/>
            <ac:spMk id="34" creationId="{3D88C34D-C16B-0C1C-AE58-F2B41D6987E2}"/>
          </ac:spMkLst>
        </pc:spChg>
        <pc:spChg chg="add mod">
          <ac:chgData name="Mihai Budiu" userId="3fe408b5c12bb05c" providerId="LiveId" clId="{68D62062-746B-4A3B-AB12-57A306C1ECF7}" dt="2022-06-28T21:59:46.371" v="924" actId="571"/>
          <ac:spMkLst>
            <pc:docMk/>
            <pc:sldMk cId="262010240" sldId="377"/>
            <ac:spMk id="35" creationId="{7A000202-EF52-F27B-E082-0B4C5B473795}"/>
          </ac:spMkLst>
        </pc:spChg>
        <pc:picChg chg="mod">
          <ac:chgData name="Mihai Budiu" userId="3fe408b5c12bb05c" providerId="LiveId" clId="{68D62062-746B-4A3B-AB12-57A306C1ECF7}" dt="2022-06-28T02:01:41.356" v="571" actId="14100"/>
          <ac:picMkLst>
            <pc:docMk/>
            <pc:sldMk cId="262010240" sldId="377"/>
            <ac:picMk id="6" creationId="{421EFA34-E567-40CA-92B7-4C1498C24813}"/>
          </ac:picMkLst>
        </pc:picChg>
        <pc:picChg chg="add mod">
          <ac:chgData name="Mihai Budiu" userId="3fe408b5c12bb05c" providerId="LiveId" clId="{68D62062-746B-4A3B-AB12-57A306C1ECF7}" dt="2022-06-28T02:01:36.288" v="568" actId="571"/>
          <ac:picMkLst>
            <pc:docMk/>
            <pc:sldMk cId="262010240" sldId="377"/>
            <ac:picMk id="22" creationId="{08C5A8F6-0513-70EA-3786-70E5929BC93A}"/>
          </ac:picMkLst>
        </pc:picChg>
        <pc:picChg chg="add mod">
          <ac:chgData name="Mihai Budiu" userId="3fe408b5c12bb05c" providerId="LiveId" clId="{68D62062-746B-4A3B-AB12-57A306C1ECF7}" dt="2022-06-28T02:01:40.546" v="570" actId="571"/>
          <ac:picMkLst>
            <pc:docMk/>
            <pc:sldMk cId="262010240" sldId="377"/>
            <ac:picMk id="27" creationId="{B5F34807-8AB3-F7DB-340D-3CB168C68234}"/>
          </ac:picMkLst>
        </pc:picChg>
        <pc:picChg chg="add mod">
          <ac:chgData name="Mihai Budiu" userId="3fe408b5c12bb05c" providerId="LiveId" clId="{68D62062-746B-4A3B-AB12-57A306C1ECF7}" dt="2022-06-28T02:01:44.163" v="573" actId="571"/>
          <ac:picMkLst>
            <pc:docMk/>
            <pc:sldMk cId="262010240" sldId="377"/>
            <ac:picMk id="29" creationId="{E56F5ADF-EBCB-CD51-10DA-A744E9F6AAB8}"/>
          </ac:picMkLst>
        </pc:picChg>
      </pc:sldChg>
      <pc:sldChg chg="modSp del ord">
        <pc:chgData name="Mihai Budiu" userId="3fe408b5c12bb05c" providerId="LiveId" clId="{68D62062-746B-4A3B-AB12-57A306C1ECF7}" dt="2022-06-28T22:34:50.239" v="1568" actId="47"/>
        <pc:sldMkLst>
          <pc:docMk/>
          <pc:sldMk cId="2097326355" sldId="378"/>
        </pc:sldMkLst>
        <pc:spChg chg="mod">
          <ac:chgData name="Mihai Budiu" userId="3fe408b5c12bb05c" providerId="LiveId" clId="{68D62062-746B-4A3B-AB12-57A306C1ECF7}" dt="2022-06-28T22:34:03.226" v="1567" actId="20577"/>
          <ac:spMkLst>
            <pc:docMk/>
            <pc:sldMk cId="2097326355" sldId="378"/>
            <ac:spMk id="5" creationId="{9F5AB9F4-8524-40EE-9E26-185C4493C474}"/>
          </ac:spMkLst>
        </pc:spChg>
      </pc:sldChg>
      <pc:sldChg chg="ord">
        <pc:chgData name="Mihai Budiu" userId="3fe408b5c12bb05c" providerId="LiveId" clId="{68D62062-746B-4A3B-AB12-57A306C1ECF7}" dt="2022-06-28T01:34:27.106" v="44"/>
        <pc:sldMkLst>
          <pc:docMk/>
          <pc:sldMk cId="3231210241" sldId="379"/>
        </pc:sldMkLst>
      </pc:sldChg>
      <pc:sldChg chg="addSp modSp mod ord">
        <pc:chgData name="Mihai Budiu" userId="3fe408b5c12bb05c" providerId="LiveId" clId="{68D62062-746B-4A3B-AB12-57A306C1ECF7}" dt="2022-06-28T21:51:55.409" v="794" actId="207"/>
        <pc:sldMkLst>
          <pc:docMk/>
          <pc:sldMk cId="2437496774" sldId="382"/>
        </pc:sldMkLst>
        <pc:spChg chg="add mod">
          <ac:chgData name="Mihai Budiu" userId="3fe408b5c12bb05c" providerId="LiveId" clId="{68D62062-746B-4A3B-AB12-57A306C1ECF7}" dt="2022-06-28T02:07:32.463" v="666" actId="1076"/>
          <ac:spMkLst>
            <pc:docMk/>
            <pc:sldMk cId="2437496774" sldId="382"/>
            <ac:spMk id="3" creationId="{A61D1479-11FB-F27E-BAA4-BAEDAE229809}"/>
          </ac:spMkLst>
        </pc:spChg>
        <pc:spChg chg="add mod">
          <ac:chgData name="Mihai Budiu" userId="3fe408b5c12bb05c" providerId="LiveId" clId="{68D62062-746B-4A3B-AB12-57A306C1ECF7}" dt="2022-06-28T21:51:55.409" v="794" actId="207"/>
          <ac:spMkLst>
            <pc:docMk/>
            <pc:sldMk cId="2437496774" sldId="382"/>
            <ac:spMk id="6" creationId="{EC3DF629-7F73-A167-2C35-82B982BCC9F4}"/>
          </ac:spMkLst>
        </pc:spChg>
        <pc:picChg chg="mod">
          <ac:chgData name="Mihai Budiu" userId="3fe408b5c12bb05c" providerId="LiveId" clId="{68D62062-746B-4A3B-AB12-57A306C1ECF7}" dt="2022-06-28T21:51:46.617" v="792" actId="1076"/>
          <ac:picMkLst>
            <pc:docMk/>
            <pc:sldMk cId="2437496774" sldId="382"/>
            <ac:picMk id="12" creationId="{AF3A160F-7054-48C2-92B3-38719E43A01D}"/>
          </ac:picMkLst>
        </pc:picChg>
      </pc:sldChg>
      <pc:sldChg chg="addSp delSp modSp mod ord">
        <pc:chgData name="Mihai Budiu" userId="3fe408b5c12bb05c" providerId="LiveId" clId="{68D62062-746B-4A3B-AB12-57A306C1ECF7}" dt="2022-06-28T22:49:55.097" v="1868" actId="1076"/>
        <pc:sldMkLst>
          <pc:docMk/>
          <pc:sldMk cId="719739201" sldId="383"/>
        </pc:sldMkLst>
        <pc:spChg chg="mod">
          <ac:chgData name="Mihai Budiu" userId="3fe408b5c12bb05c" providerId="LiveId" clId="{68D62062-746B-4A3B-AB12-57A306C1ECF7}" dt="2022-06-28T22:49:55.097" v="1868" actId="1076"/>
          <ac:spMkLst>
            <pc:docMk/>
            <pc:sldMk cId="719739201" sldId="383"/>
            <ac:spMk id="10" creationId="{29040013-12CB-43FF-8138-85F30471072F}"/>
          </ac:spMkLst>
        </pc:spChg>
        <pc:spChg chg="mod ord">
          <ac:chgData name="Mihai Budiu" userId="3fe408b5c12bb05c" providerId="LiveId" clId="{68D62062-746B-4A3B-AB12-57A306C1ECF7}" dt="2022-06-28T22:45:56.975" v="1828" actId="166"/>
          <ac:spMkLst>
            <pc:docMk/>
            <pc:sldMk cId="719739201" sldId="383"/>
            <ac:spMk id="11" creationId="{FBD7E54D-7B01-4A90-B2DA-46AE56BF5BAA}"/>
          </ac:spMkLst>
        </pc:spChg>
        <pc:picChg chg="del">
          <ac:chgData name="Mihai Budiu" userId="3fe408b5c12bb05c" providerId="LiveId" clId="{68D62062-746B-4A3B-AB12-57A306C1ECF7}" dt="2022-06-28T22:45:44.393" v="1823" actId="478"/>
          <ac:picMkLst>
            <pc:docMk/>
            <pc:sldMk cId="719739201" sldId="383"/>
            <ac:picMk id="5" creationId="{81DCBDF2-C418-476B-B079-3A75A5FACD91}"/>
          </ac:picMkLst>
        </pc:picChg>
        <pc:picChg chg="add mod">
          <ac:chgData name="Mihai Budiu" userId="3fe408b5c12bb05c" providerId="LiveId" clId="{68D62062-746B-4A3B-AB12-57A306C1ECF7}" dt="2022-06-28T22:46:15.504" v="1833" actId="14100"/>
          <ac:picMkLst>
            <pc:docMk/>
            <pc:sldMk cId="719739201" sldId="383"/>
            <ac:picMk id="6" creationId="{F729C50B-56E1-CB5F-22A7-2AC7EA2DA0CA}"/>
          </ac:picMkLst>
        </pc:picChg>
        <pc:picChg chg="del">
          <ac:chgData name="Mihai Budiu" userId="3fe408b5c12bb05c" providerId="LiveId" clId="{68D62062-746B-4A3B-AB12-57A306C1ECF7}" dt="2022-06-28T22:46:08.291" v="1829" actId="478"/>
          <ac:picMkLst>
            <pc:docMk/>
            <pc:sldMk cId="719739201" sldId="383"/>
            <ac:picMk id="8" creationId="{00AAAF0B-1EA3-44D7-B805-2C79679D9DD4}"/>
          </ac:picMkLst>
        </pc:picChg>
        <pc:picChg chg="add mod">
          <ac:chgData name="Mihai Budiu" userId="3fe408b5c12bb05c" providerId="LiveId" clId="{68D62062-746B-4A3B-AB12-57A306C1ECF7}" dt="2022-06-28T22:45:47.987" v="1825" actId="1076"/>
          <ac:picMkLst>
            <pc:docMk/>
            <pc:sldMk cId="719739201" sldId="383"/>
            <ac:picMk id="12" creationId="{F2B1ABC9-7609-877E-8C15-F1F02808472D}"/>
          </ac:picMkLst>
        </pc:picChg>
      </pc:sldChg>
      <pc:sldChg chg="del">
        <pc:chgData name="Mihai Budiu" userId="3fe408b5c12bb05c" providerId="LiveId" clId="{68D62062-746B-4A3B-AB12-57A306C1ECF7}" dt="2022-06-28T23:12:31.286" v="2490" actId="47"/>
        <pc:sldMkLst>
          <pc:docMk/>
          <pc:sldMk cId="584712244" sldId="384"/>
        </pc:sldMkLst>
      </pc:sldChg>
      <pc:sldChg chg="ord">
        <pc:chgData name="Mihai Budiu" userId="3fe408b5c12bb05c" providerId="LiveId" clId="{68D62062-746B-4A3B-AB12-57A306C1ECF7}" dt="2022-06-28T01:34:45.098" v="46"/>
        <pc:sldMkLst>
          <pc:docMk/>
          <pc:sldMk cId="3002875283" sldId="386"/>
        </pc:sldMkLst>
      </pc:sldChg>
      <pc:sldChg chg="ord">
        <pc:chgData name="Mihai Budiu" userId="3fe408b5c12bb05c" providerId="LiveId" clId="{68D62062-746B-4A3B-AB12-57A306C1ECF7}" dt="2022-06-28T01:31:11.761" v="20"/>
        <pc:sldMkLst>
          <pc:docMk/>
          <pc:sldMk cId="1191739877" sldId="230717689"/>
        </pc:sldMkLst>
      </pc:sldChg>
      <pc:sldChg chg="ord">
        <pc:chgData name="Mihai Budiu" userId="3fe408b5c12bb05c" providerId="LiveId" clId="{68D62062-746B-4A3B-AB12-57A306C1ECF7}" dt="2022-06-28T23:20:55.479" v="2596"/>
        <pc:sldMkLst>
          <pc:docMk/>
          <pc:sldMk cId="3263125070" sldId="2147309193"/>
        </pc:sldMkLst>
      </pc:sldChg>
      <pc:sldChg chg="ord">
        <pc:chgData name="Mihai Budiu" userId="3fe408b5c12bb05c" providerId="LiveId" clId="{68D62062-746B-4A3B-AB12-57A306C1ECF7}" dt="2022-06-28T01:31:11.761" v="20"/>
        <pc:sldMkLst>
          <pc:docMk/>
          <pc:sldMk cId="1464335242" sldId="2147309194"/>
        </pc:sldMkLst>
      </pc:sldChg>
      <pc:sldChg chg="modSp mod">
        <pc:chgData name="Mihai Budiu" userId="3fe408b5c12bb05c" providerId="LiveId" clId="{68D62062-746B-4A3B-AB12-57A306C1ECF7}" dt="2022-06-28T01:31:52.998" v="42" actId="20577"/>
        <pc:sldMkLst>
          <pc:docMk/>
          <pc:sldMk cId="4290657599" sldId="2147309195"/>
        </pc:sldMkLst>
        <pc:spChg chg="mod">
          <ac:chgData name="Mihai Budiu" userId="3fe408b5c12bb05c" providerId="LiveId" clId="{68D62062-746B-4A3B-AB12-57A306C1ECF7}" dt="2022-06-28T01:31:52.998" v="42" actId="20577"/>
          <ac:spMkLst>
            <pc:docMk/>
            <pc:sldMk cId="4290657599" sldId="2147309195"/>
            <ac:spMk id="3" creationId="{DC1E54D8-6F3C-40F8-9A55-8943C5A30893}"/>
          </ac:spMkLst>
        </pc:spChg>
      </pc:sldChg>
      <pc:sldChg chg="modSp add mod">
        <pc:chgData name="Mihai Budiu" userId="3fe408b5c12bb05c" providerId="LiveId" clId="{68D62062-746B-4A3B-AB12-57A306C1ECF7}" dt="2022-06-28T01:57:17.320" v="505" actId="20577"/>
        <pc:sldMkLst>
          <pc:docMk/>
          <pc:sldMk cId="2221257638" sldId="2147309204"/>
        </pc:sldMkLst>
        <pc:spChg chg="mod">
          <ac:chgData name="Mihai Budiu" userId="3fe408b5c12bb05c" providerId="LiveId" clId="{68D62062-746B-4A3B-AB12-57A306C1ECF7}" dt="2022-06-28T01:57:17.320" v="505" actId="20577"/>
          <ac:spMkLst>
            <pc:docMk/>
            <pc:sldMk cId="2221257638" sldId="2147309204"/>
            <ac:spMk id="3" creationId="{94979293-AC7A-4DE7-9035-DDEE944BE436}"/>
          </ac:spMkLst>
        </pc:spChg>
      </pc:sldChg>
      <pc:sldChg chg="modSp add mod ord">
        <pc:chgData name="Mihai Budiu" userId="3fe408b5c12bb05c" providerId="LiveId" clId="{68D62062-746B-4A3B-AB12-57A306C1ECF7}" dt="2022-06-28T22:27:05.526" v="1393" actId="20577"/>
        <pc:sldMkLst>
          <pc:docMk/>
          <pc:sldMk cId="623430449" sldId="2147309211"/>
        </pc:sldMkLst>
        <pc:spChg chg="mod">
          <ac:chgData name="Mihai Budiu" userId="3fe408b5c12bb05c" providerId="LiveId" clId="{68D62062-746B-4A3B-AB12-57A306C1ECF7}" dt="2022-06-28T22:27:05.526" v="1393" actId="20577"/>
          <ac:spMkLst>
            <pc:docMk/>
            <pc:sldMk cId="623430449" sldId="2147309211"/>
            <ac:spMk id="2" creationId="{B4AEF7D8-3DC2-414D-A395-037477FE79D5}"/>
          </ac:spMkLst>
        </pc:spChg>
      </pc:sldChg>
      <pc:sldChg chg="add ord">
        <pc:chgData name="Mihai Budiu" userId="3fe408b5c12bb05c" providerId="LiveId" clId="{68D62062-746B-4A3B-AB12-57A306C1ECF7}" dt="2022-06-28T21:46:54.474" v="748"/>
        <pc:sldMkLst>
          <pc:docMk/>
          <pc:sldMk cId="4186774392" sldId="2147309212"/>
        </pc:sldMkLst>
      </pc:sldChg>
      <pc:sldChg chg="add ord">
        <pc:chgData name="Mihai Budiu" userId="3fe408b5c12bb05c" providerId="LiveId" clId="{68D62062-746B-4A3B-AB12-57A306C1ECF7}" dt="2022-06-28T21:46:54.474" v="748"/>
        <pc:sldMkLst>
          <pc:docMk/>
          <pc:sldMk cId="251385918" sldId="2147309213"/>
        </pc:sldMkLst>
      </pc:sldChg>
      <pc:sldChg chg="modSp add ord">
        <pc:chgData name="Mihai Budiu" userId="3fe408b5c12bb05c" providerId="LiveId" clId="{68D62062-746B-4A3B-AB12-57A306C1ECF7}" dt="2022-06-28T22:28:25.549" v="1412" actId="20577"/>
        <pc:sldMkLst>
          <pc:docMk/>
          <pc:sldMk cId="2889680032" sldId="2147309214"/>
        </pc:sldMkLst>
        <pc:spChg chg="mod">
          <ac:chgData name="Mihai Budiu" userId="3fe408b5c12bb05c" providerId="LiveId" clId="{68D62062-746B-4A3B-AB12-57A306C1ECF7}" dt="2022-06-28T22:28:25.549" v="1412" actId="20577"/>
          <ac:spMkLst>
            <pc:docMk/>
            <pc:sldMk cId="2889680032" sldId="2147309214"/>
            <ac:spMk id="9" creationId="{345B0B76-F59A-45DB-81F0-E33FB2493350}"/>
          </ac:spMkLst>
        </pc:spChg>
      </pc:sldChg>
      <pc:sldChg chg="modSp add mod ord">
        <pc:chgData name="Mihai Budiu" userId="3fe408b5c12bb05c" providerId="LiveId" clId="{68D62062-746B-4A3B-AB12-57A306C1ECF7}" dt="2022-06-28T21:48:31.927" v="762" actId="2711"/>
        <pc:sldMkLst>
          <pc:docMk/>
          <pc:sldMk cId="4126335185" sldId="2147309218"/>
        </pc:sldMkLst>
        <pc:spChg chg="mod">
          <ac:chgData name="Mihai Budiu" userId="3fe408b5c12bb05c" providerId="LiveId" clId="{68D62062-746B-4A3B-AB12-57A306C1ECF7}" dt="2022-06-28T21:48:31.927" v="762" actId="2711"/>
          <ac:spMkLst>
            <pc:docMk/>
            <pc:sldMk cId="4126335185" sldId="2147309218"/>
            <ac:spMk id="3" creationId="{8E6CE1CA-9AF2-4E3A-934F-A0A744E76AD2}"/>
          </ac:spMkLst>
        </pc:spChg>
      </pc:sldChg>
      <pc:sldChg chg="modSp new del mod">
        <pc:chgData name="Mihai Budiu" userId="3fe408b5c12bb05c" providerId="LiveId" clId="{68D62062-746B-4A3B-AB12-57A306C1ECF7}" dt="2022-06-28T22:49:24.816" v="1867" actId="47"/>
        <pc:sldMkLst>
          <pc:docMk/>
          <pc:sldMk cId="162052624" sldId="2147309219"/>
        </pc:sldMkLst>
        <pc:spChg chg="mod">
          <ac:chgData name="Mihai Budiu" userId="3fe408b5c12bb05c" providerId="LiveId" clId="{68D62062-746B-4A3B-AB12-57A306C1ECF7}" dt="2022-06-28T22:49:21.673" v="1866" actId="20577"/>
          <ac:spMkLst>
            <pc:docMk/>
            <pc:sldMk cId="162052624" sldId="2147309219"/>
            <ac:spMk id="2" creationId="{281C7CB8-3E3C-CA3D-46C0-3683C1F29DE4}"/>
          </ac:spMkLst>
        </pc:spChg>
      </pc:sldChg>
      <pc:sldChg chg="addSp delSp modSp new mod">
        <pc:chgData name="Mihai Budiu" userId="3fe408b5c12bb05c" providerId="LiveId" clId="{68D62062-746B-4A3B-AB12-57A306C1ECF7}" dt="2022-06-28T23:17:42.194" v="2507" actId="1076"/>
        <pc:sldMkLst>
          <pc:docMk/>
          <pc:sldMk cId="500724960" sldId="2147309219"/>
        </pc:sldMkLst>
        <pc:spChg chg="mod">
          <ac:chgData name="Mihai Budiu" userId="3fe408b5c12bb05c" providerId="LiveId" clId="{68D62062-746B-4A3B-AB12-57A306C1ECF7}" dt="2022-06-28T22:53:02.561" v="1923" actId="20577"/>
          <ac:spMkLst>
            <pc:docMk/>
            <pc:sldMk cId="500724960" sldId="2147309219"/>
            <ac:spMk id="2" creationId="{E6D84463-FB28-372C-8A1B-C86594B16055}"/>
          </ac:spMkLst>
        </pc:spChg>
        <pc:spChg chg="mod">
          <ac:chgData name="Mihai Budiu" userId="3fe408b5c12bb05c" providerId="LiveId" clId="{68D62062-746B-4A3B-AB12-57A306C1ECF7}" dt="2022-06-28T23:17:06.651" v="2499" actId="20577"/>
          <ac:spMkLst>
            <pc:docMk/>
            <pc:sldMk cId="500724960" sldId="2147309219"/>
            <ac:spMk id="3" creationId="{1034591C-89CE-2359-9EF8-28FF28F14391}"/>
          </ac:spMkLst>
        </pc:spChg>
        <pc:spChg chg="add del mod">
          <ac:chgData name="Mihai Budiu" userId="3fe408b5c12bb05c" providerId="LiveId" clId="{68D62062-746B-4A3B-AB12-57A306C1ECF7}" dt="2022-06-28T23:13:51.871" v="2496" actId="931"/>
          <ac:spMkLst>
            <pc:docMk/>
            <pc:sldMk cId="500724960" sldId="2147309219"/>
            <ac:spMk id="7" creationId="{C16EC6B4-F964-B2AD-8A2A-F218F326131E}"/>
          </ac:spMkLst>
        </pc:spChg>
        <pc:spChg chg="add del mod">
          <ac:chgData name="Mihai Budiu" userId="3fe408b5c12bb05c" providerId="LiveId" clId="{68D62062-746B-4A3B-AB12-57A306C1ECF7}" dt="2022-06-28T23:17:40.299" v="2506" actId="478"/>
          <ac:spMkLst>
            <pc:docMk/>
            <pc:sldMk cId="500724960" sldId="2147309219"/>
            <ac:spMk id="12" creationId="{B23E6FEA-2980-1B98-12A9-F0BF3A55C63B}"/>
          </ac:spMkLst>
        </pc:spChg>
        <pc:picChg chg="add del mod">
          <ac:chgData name="Mihai Budiu" userId="3fe408b5c12bb05c" providerId="LiveId" clId="{68D62062-746B-4A3B-AB12-57A306C1ECF7}" dt="2022-06-28T23:13:51.871" v="2496" actId="931"/>
          <ac:picMkLst>
            <pc:docMk/>
            <pc:sldMk cId="500724960" sldId="2147309219"/>
            <ac:picMk id="6" creationId="{4B80D421-1765-C842-B0AD-E0FED45A5DC6}"/>
          </ac:picMkLst>
        </pc:picChg>
        <pc:picChg chg="add del mod">
          <ac:chgData name="Mihai Budiu" userId="3fe408b5c12bb05c" providerId="LiveId" clId="{68D62062-746B-4A3B-AB12-57A306C1ECF7}" dt="2022-06-28T23:15:51.890" v="2498" actId="478"/>
          <ac:picMkLst>
            <pc:docMk/>
            <pc:sldMk cId="500724960" sldId="2147309219"/>
            <ac:picMk id="9" creationId="{9DAA4BCF-D4D9-0602-7B5B-51C25BAE73DA}"/>
          </ac:picMkLst>
        </pc:picChg>
        <pc:picChg chg="add mod">
          <ac:chgData name="Mihai Budiu" userId="3fe408b5c12bb05c" providerId="LiveId" clId="{68D62062-746B-4A3B-AB12-57A306C1ECF7}" dt="2022-06-28T23:17:42.194" v="2507" actId="1076"/>
          <ac:picMkLst>
            <pc:docMk/>
            <pc:sldMk cId="500724960" sldId="2147309219"/>
            <ac:picMk id="11" creationId="{4C20C098-349D-7F03-BCB1-6ED11ED3378A}"/>
          </ac:picMkLst>
        </pc:picChg>
      </pc:sldChg>
      <pc:sldChg chg="addSp delSp modSp add mod">
        <pc:chgData name="Mihai Budiu" userId="3fe408b5c12bb05c" providerId="LiveId" clId="{68D62062-746B-4A3B-AB12-57A306C1ECF7}" dt="2022-06-28T23:10:33.666" v="2438" actId="1076"/>
        <pc:sldMkLst>
          <pc:docMk/>
          <pc:sldMk cId="3013132273" sldId="2147309220"/>
        </pc:sldMkLst>
        <pc:spChg chg="del mod">
          <ac:chgData name="Mihai Budiu" userId="3fe408b5c12bb05c" providerId="LiveId" clId="{68D62062-746B-4A3B-AB12-57A306C1ECF7}" dt="2022-06-28T23:07:50.532" v="2365"/>
          <ac:spMkLst>
            <pc:docMk/>
            <pc:sldMk cId="3013132273" sldId="2147309220"/>
            <ac:spMk id="3" creationId="{1034591C-89CE-2359-9EF8-28FF28F14391}"/>
          </ac:spMkLst>
        </pc:spChg>
        <pc:spChg chg="add mod">
          <ac:chgData name="Mihai Budiu" userId="3fe408b5c12bb05c" providerId="LiveId" clId="{68D62062-746B-4A3B-AB12-57A306C1ECF7}" dt="2022-06-28T23:09:34.272" v="2432" actId="20577"/>
          <ac:spMkLst>
            <pc:docMk/>
            <pc:sldMk cId="3013132273" sldId="2147309220"/>
            <ac:spMk id="6" creationId="{09D1933D-0ACC-469A-E4D1-DC3AE5FFCCE8}"/>
          </ac:spMkLst>
        </pc:spChg>
        <pc:spChg chg="add mod">
          <ac:chgData name="Mihai Budiu" userId="3fe408b5c12bb05c" providerId="LiveId" clId="{68D62062-746B-4A3B-AB12-57A306C1ECF7}" dt="2022-06-28T23:09:31.035" v="2431" actId="20577"/>
          <ac:spMkLst>
            <pc:docMk/>
            <pc:sldMk cId="3013132273" sldId="2147309220"/>
            <ac:spMk id="9" creationId="{17B1007E-7741-1C34-7B46-5D679EDCF1A0}"/>
          </ac:spMkLst>
        </pc:spChg>
        <pc:spChg chg="add mod">
          <ac:chgData name="Mihai Budiu" userId="3fe408b5c12bb05c" providerId="LiveId" clId="{68D62062-746B-4A3B-AB12-57A306C1ECF7}" dt="2022-06-28T23:10:33.666" v="2438" actId="1076"/>
          <ac:spMkLst>
            <pc:docMk/>
            <pc:sldMk cId="3013132273" sldId="2147309220"/>
            <ac:spMk id="12" creationId="{3C260371-C88B-BA43-7325-E4B425A700DE}"/>
          </ac:spMkLst>
        </pc:spChg>
        <pc:picChg chg="add mod">
          <ac:chgData name="Mihai Budiu" userId="3fe408b5c12bb05c" providerId="LiveId" clId="{68D62062-746B-4A3B-AB12-57A306C1ECF7}" dt="2022-06-28T23:08:08.875" v="2413" actId="1076"/>
          <ac:picMkLst>
            <pc:docMk/>
            <pc:sldMk cId="3013132273" sldId="2147309220"/>
            <ac:picMk id="5" creationId="{B0F726B9-4923-CD12-CB89-F194872D9C7F}"/>
          </ac:picMkLst>
        </pc:picChg>
        <pc:picChg chg="add del mod modCrop">
          <ac:chgData name="Mihai Budiu" userId="3fe408b5c12bb05c" providerId="LiveId" clId="{68D62062-746B-4A3B-AB12-57A306C1ECF7}" dt="2022-06-28T23:10:12.508" v="2433" actId="478"/>
          <ac:picMkLst>
            <pc:docMk/>
            <pc:sldMk cId="3013132273" sldId="2147309220"/>
            <ac:picMk id="8" creationId="{E46A96F1-A7C7-E405-0858-B83AF9DD9960}"/>
          </ac:picMkLst>
        </pc:picChg>
        <pc:picChg chg="add mod">
          <ac:chgData name="Mihai Budiu" userId="3fe408b5c12bb05c" providerId="LiveId" clId="{68D62062-746B-4A3B-AB12-57A306C1ECF7}" dt="2022-06-28T23:10:27.849" v="2436" actId="1076"/>
          <ac:picMkLst>
            <pc:docMk/>
            <pc:sldMk cId="3013132273" sldId="2147309220"/>
            <ac:picMk id="11" creationId="{AA99A562-8759-F036-A065-F517D297D5EF}"/>
          </ac:picMkLst>
        </pc:picChg>
      </pc:sldChg>
      <pc:sldChg chg="add">
        <pc:chgData name="Mihai Budiu" userId="3fe408b5c12bb05c" providerId="LiveId" clId="{68D62062-746B-4A3B-AB12-57A306C1ECF7}" dt="2022-06-28T23:20:48.103" v="2594"/>
        <pc:sldMkLst>
          <pc:docMk/>
          <pc:sldMk cId="3494637689" sldId="2147309221"/>
        </pc:sldMkLst>
      </pc:sldChg>
      <pc:sldChg chg="add">
        <pc:chgData name="Mihai Budiu" userId="3fe408b5c12bb05c" providerId="LiveId" clId="{68D62062-746B-4A3B-AB12-57A306C1ECF7}" dt="2022-06-28T23:20:48.103" v="2594"/>
        <pc:sldMkLst>
          <pc:docMk/>
          <pc:sldMk cId="3936288081" sldId="2147309222"/>
        </pc:sldMkLst>
      </pc:sldChg>
      <pc:sldChg chg="add">
        <pc:chgData name="Mihai Budiu" userId="3fe408b5c12bb05c" providerId="LiveId" clId="{68D62062-746B-4A3B-AB12-57A306C1ECF7}" dt="2022-06-28T23:20:48.103" v="2594"/>
        <pc:sldMkLst>
          <pc:docMk/>
          <pc:sldMk cId="1202448382" sldId="2147309223"/>
        </pc:sldMkLst>
      </pc:sldChg>
      <pc:sldChg chg="add">
        <pc:chgData name="Mihai Budiu" userId="3fe408b5c12bb05c" providerId="LiveId" clId="{68D62062-746B-4A3B-AB12-57A306C1ECF7}" dt="2022-06-28T23:20:48.103" v="2594"/>
        <pc:sldMkLst>
          <pc:docMk/>
          <pc:sldMk cId="3688799286" sldId="214730922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92081896872441"/>
          <c:y val="0.17687276166380383"/>
          <c:w val="0.82572439805371656"/>
          <c:h val="0.6510677230668008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Avg. Time Taken to Calculate Health (minutes)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11"/>
            <c:spPr>
              <a:solidFill>
                <a:srgbClr val="FFC000"/>
              </a:solidFill>
              <a:ln w="9525">
                <a:solidFill>
                  <a:schemeClr val="accen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1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BC-42D8-9F63-57B958AA3C84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1BC-42D8-9F63-57B958AA3C84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BC-42D8-9F63-57B958AA3C84}"/>
              </c:ext>
            </c:extLst>
          </c:dPt>
          <c:dPt>
            <c:idx val="8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0070C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A1BC-42D8-9F63-57B958AA3C84}"/>
              </c:ext>
            </c:extLst>
          </c:dPt>
          <c:dPt>
            <c:idx val="9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C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1BC-42D8-9F63-57B958AA3C84}"/>
              </c:ext>
            </c:extLst>
          </c:dPt>
          <c:dPt>
            <c:idx val="10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C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DBE-45BF-BC77-BD37E78319CF}"/>
              </c:ext>
            </c:extLst>
          </c:dPt>
          <c:dPt>
            <c:idx val="11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76200" cap="rnd">
                <a:solidFill>
                  <a:srgbClr val="00B05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F22-4196-90E7-1E9F2F1B5C8C}"/>
              </c:ext>
            </c:extLst>
          </c:dPt>
          <c:dPt>
            <c:idx val="12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noFill/>
                <a:prstDash val="sysDot"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CF22-4196-90E7-1E9F2F1B5C8C}"/>
              </c:ext>
            </c:extLst>
          </c:dPt>
          <c:xVal>
            <c:numRef>
              <c:f>Sheet1!$A$3:$A$13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864</c:v>
                </c:pt>
                <c:pt idx="4">
                  <c:v>1779</c:v>
                </c:pt>
                <c:pt idx="5">
                  <c:v>3226</c:v>
                </c:pt>
                <c:pt idx="6">
                  <c:v>5291</c:v>
                </c:pt>
                <c:pt idx="7">
                  <c:v>7371</c:v>
                </c:pt>
                <c:pt idx="8">
                  <c:v>8611</c:v>
                </c:pt>
                <c:pt idx="9">
                  <c:v>9430</c:v>
                </c:pt>
                <c:pt idx="10">
                  <c:v>13000</c:v>
                </c:pt>
              </c:numCache>
            </c:numRef>
          </c:xVal>
          <c:yVal>
            <c:numRef>
              <c:f>Sheet1!$B$3:$B$13</c:f>
              <c:numCache>
                <c:formatCode>General</c:formatCode>
                <c:ptCount val="11"/>
                <c:pt idx="0">
                  <c:v>5</c:v>
                </c:pt>
                <c:pt idx="1">
                  <c:v>20</c:v>
                </c:pt>
                <c:pt idx="2">
                  <c:v>30</c:v>
                </c:pt>
                <c:pt idx="3">
                  <c:v>60</c:v>
                </c:pt>
                <c:pt idx="4">
                  <c:v>15</c:v>
                </c:pt>
                <c:pt idx="5">
                  <c:v>20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20</c:v>
                </c:pt>
                <c:pt idx="10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A1BC-42D8-9F63-57B958AA3C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2613183"/>
        <c:axId val="325184159"/>
      </c:scatterChart>
      <c:valAx>
        <c:axId val="322613183"/>
        <c:scaling>
          <c:orientation val="minMax"/>
          <c:max val="20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Tenants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84159"/>
        <c:crosses val="autoZero"/>
        <c:crossBetween val="midCat"/>
        <c:majorUnit val="10000"/>
      </c:valAx>
      <c:valAx>
        <c:axId val="325184159"/>
        <c:scaling>
          <c:orientation val="minMax"/>
          <c:max val="6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/>
                  <a:t>Delay (minutes)</a:t>
                </a:r>
              </a:p>
            </c:rich>
          </c:tx>
          <c:layout>
            <c:manualLayout>
              <c:xMode val="edge"/>
              <c:yMode val="edge"/>
              <c:x val="5.0542398285485624E-2"/>
              <c:y val="0.212173926436359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13183"/>
        <c:crosses val="autoZero"/>
        <c:crossBetween val="midCat"/>
        <c:majorUnit val="20"/>
        <c:min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469F0-8FE2-4B4D-98DC-C2D87B18634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969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21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321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edpix.com/photo/152829/newtons-cradle-balls-sphere-action-reaction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2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8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37.png"/><Relationship Id="rId9" Type="http://schemas.openxmlformats.org/officeDocument/2006/relationships/image" Target="../media/image10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differential-datalog/" TargetMode="External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hyperlink" Target="https://arxiv.org/abs/2203.16684" TargetMode="External"/><Relationship Id="rId4" Type="http://schemas.openxmlformats.org/officeDocument/2006/relationships/hyperlink" Target="https://github.com/vmware/database-stream-processor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outreach.org/articles/group-support-psychotherapy-depression-treatment-uganda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113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2" Type="http://schemas.openxmlformats.org/officeDocument/2006/relationships/image" Target="../media/image44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6684" TargetMode="External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54.png"/><Relationship Id="rId12" Type="http://schemas.openxmlformats.org/officeDocument/2006/relationships/image" Target="../media/image186.png"/><Relationship Id="rId17" Type="http://schemas.openxmlformats.org/officeDocument/2006/relationships/image" Target="../media/image160.png"/><Relationship Id="rId25" Type="http://schemas.openxmlformats.org/officeDocument/2006/relationships/image" Target="../media/image199.png"/><Relationship Id="rId2" Type="http://schemas.openxmlformats.org/officeDocument/2006/relationships/image" Target="../media/image148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52.png"/><Relationship Id="rId15" Type="http://schemas.openxmlformats.org/officeDocument/2006/relationships/image" Target="../media/image158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62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57.png"/><Relationship Id="rId22" Type="http://schemas.openxmlformats.org/officeDocument/2006/relationships/image" Target="../media/image19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45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ude4food.blogspot.com/2014/04/dulcelin-gourmets-dessert-hit-list.html" TargetMode="External"/><Relationship Id="rId4" Type="http://schemas.openxmlformats.org/officeDocument/2006/relationships/image" Target="../media/image5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7.png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2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aterpillaryears.com/motherhood-help-wanted/" TargetMode="External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png"/><Relationship Id="rId4" Type="http://schemas.openxmlformats.org/officeDocument/2006/relationships/image" Target="../media/image21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textbc.ca/physicalgeology2ed/chapter/13-4-stream-types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7" Type="http://schemas.openxmlformats.org/officeDocument/2006/relationships/image" Target="../media/image2160.png"/><Relationship Id="rId2" Type="http://schemas.openxmlformats.org/officeDocument/2006/relationships/image" Target="../media/image2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150.png"/><Relationship Id="rId4" Type="http://schemas.openxmlformats.org/officeDocument/2006/relationships/image" Target="../media/image79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0.png"/><Relationship Id="rId4" Type="http://schemas.openxmlformats.org/officeDocument/2006/relationships/image" Target="../media/image217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19.jf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sv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52.png"/><Relationship Id="rId4" Type="http://schemas.openxmlformats.org/officeDocument/2006/relationships/image" Target="../media/image22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10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support/services/skyline.html" TargetMode="Externa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/>
          </a:bodyPr>
          <a:lstStyle/>
          <a:p>
            <a:r>
              <a:rPr lang="en-US" b="1" dirty="0"/>
              <a:t>DBSP:</a:t>
            </a:r>
            <a:br>
              <a:rPr lang="en-US" dirty="0"/>
            </a:br>
            <a:r>
              <a:rPr lang="en-US" sz="5300" dirty="0">
                <a:effectLst/>
              </a:rPr>
              <a:t>Automatic Incremental View Maintenance for Rich Query Languages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3495554"/>
            <a:ext cx="9144000" cy="3119045"/>
          </a:xfrm>
        </p:spPr>
        <p:txBody>
          <a:bodyPr>
            <a:normAutofit/>
          </a:bodyPr>
          <a:lstStyle/>
          <a:p>
            <a:r>
              <a:rPr lang="en-US" dirty="0"/>
              <a:t>Mihai Budiu, Leonid Ryzhyk - VMWare Research </a:t>
            </a:r>
          </a:p>
          <a:p>
            <a:r>
              <a:rPr lang="en-US" dirty="0"/>
              <a:t>Frank McSherry – Materialize.io</a:t>
            </a:r>
          </a:p>
          <a:p>
            <a:r>
              <a:rPr lang="en-US" dirty="0"/>
              <a:t>Val Tannen – University of Pennsylvania</a:t>
            </a:r>
          </a:p>
          <a:p>
            <a:endParaRPr lang="en-US" dirty="0"/>
          </a:p>
          <a:p>
            <a:r>
              <a:rPr lang="en-US"/>
              <a:t>July 7, </a:t>
            </a:r>
            <a:r>
              <a:rPr lang="en-US" dirty="0"/>
              <a:t>2022</a:t>
            </a:r>
          </a:p>
          <a:p>
            <a:r>
              <a:rPr lang="en-US" dirty="0"/>
              <a:t>Relational.AI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0756E-DA84-46AA-B70C-FF63EC0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0334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two (synchronized) streams we can add them pointwise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by lifting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  <a:blipFill>
                <a:blip r:embed="rId2"/>
                <a:stretch>
                  <a:fillRect l="-986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E5BD8-F938-4E6B-973A-6A1A2089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7810" y="6356350"/>
            <a:ext cx="1105989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BAFB0E-762C-428F-A887-2A820CC3218B}"/>
              </a:ext>
            </a:extLst>
          </p:cNvPr>
          <p:cNvSpPr/>
          <p:nvPr/>
        </p:nvSpPr>
        <p:spPr>
          <a:xfrm>
            <a:off x="5721710" y="3676735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2C41FE-6E1C-4C8A-9FDC-864A7FD5EE18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5252133" y="3468958"/>
            <a:ext cx="681244" cy="2077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0C1B58D-AF63-470B-9CAF-737E7325BB60}"/>
              </a:ext>
            </a:extLst>
          </p:cNvPr>
          <p:cNvCxnSpPr>
            <a:cxnSpLocks/>
            <a:stCxn id="28" idx="3"/>
            <a:endCxn id="8" idx="4"/>
          </p:cNvCxnSpPr>
          <p:nvPr/>
        </p:nvCxnSpPr>
        <p:spPr>
          <a:xfrm flipV="1">
            <a:off x="5252133" y="4083135"/>
            <a:ext cx="681244" cy="2058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6350F50-9CC8-4DAB-8290-8D0E934C8721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6145044" y="3875701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2D3AA5-CA3E-42C8-87A7-BDB856FA506F}"/>
              </a:ext>
            </a:extLst>
          </p:cNvPr>
          <p:cNvGrpSpPr/>
          <p:nvPr/>
        </p:nvGrpSpPr>
        <p:grpSpPr>
          <a:xfrm>
            <a:off x="3677977" y="3284292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79A24B-6BB2-4885-BC92-F2944B24D4B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A8968-0800-447A-99BD-1F22860BAED6}"/>
              </a:ext>
            </a:extLst>
          </p:cNvPr>
          <p:cNvGrpSpPr/>
          <p:nvPr/>
        </p:nvGrpSpPr>
        <p:grpSpPr>
          <a:xfrm>
            <a:off x="3677977" y="4104361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C934E6-4585-4F38-BDE4-98BB1EFD4C5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09AE23-4A1F-4EE6-95CD-85868DE9447F}"/>
              </a:ext>
            </a:extLst>
          </p:cNvPr>
          <p:cNvGrpSpPr/>
          <p:nvPr/>
        </p:nvGrpSpPr>
        <p:grpSpPr>
          <a:xfrm>
            <a:off x="6497152" y="3676735"/>
            <a:ext cx="1574156" cy="369332"/>
            <a:chOff x="2951544" y="365125"/>
            <a:chExt cx="1574156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3C664B-FEA2-46E5-8871-9EC081BBDB67}"/>
                </a:ext>
              </a:extLst>
            </p:cNvPr>
            <p:cNvSpPr txBox="1"/>
            <p:nvPr/>
          </p:nvSpPr>
          <p:spPr>
            <a:xfrm>
              <a:off x="2951544" y="365125"/>
              <a:ext cx="3883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3704B1-746E-4617-B55E-416F9729D879}"/>
                </a:ext>
              </a:extLst>
            </p:cNvPr>
            <p:cNvSpPr txBox="1"/>
            <p:nvPr/>
          </p:nvSpPr>
          <p:spPr>
            <a:xfrm>
              <a:off x="3345083" y="365125"/>
              <a:ext cx="4102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/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84E3C8-2BA1-47B8-9BA6-2664C6C68D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4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Output is input delayed by one time unit</a:t>
                </a:r>
              </a:p>
              <a:p>
                <a:r>
                  <a:rPr lang="en-US" dirty="0"/>
                  <a:t>First value is 0</a:t>
                </a:r>
              </a:p>
              <a:p>
                <a:r>
                  <a:rPr lang="en-US" dirty="0"/>
                  <a:t>The name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comes from DSP (z-transform)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−1],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296357" y="5821818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335391" y="581626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348828" y="5640050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718959" y="560899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67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Function 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287400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287400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46396B-A576-4DCF-8B6E-7B420D61CD97}"/>
              </a:ext>
            </a:extLst>
          </p:cNvPr>
          <p:cNvSpPr txBox="1"/>
          <p:nvPr/>
        </p:nvSpPr>
        <p:spPr>
          <a:xfrm>
            <a:off x="3966625" y="2683787"/>
            <a:ext cx="3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286845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286845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265579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244275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13223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363628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4D4D04-C0F1-49FC-9A36-3178B35D0158}"/>
              </a:ext>
            </a:extLst>
          </p:cNvPr>
          <p:cNvSpPr txBox="1"/>
          <p:nvPr/>
        </p:nvSpPr>
        <p:spPr>
          <a:xfrm>
            <a:off x="3966625" y="3446066"/>
            <a:ext cx="3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486923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A4C-1C63-4378-BBC2-54F92B6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01A0-B82F-44B2-A2DD-2EF3C0A4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circuits are equivalent </a:t>
            </a:r>
            <a:r>
              <a:rPr lang="en-US" dirty="0" err="1"/>
              <a:t>iff</a:t>
            </a:r>
            <a:br>
              <a:rPr lang="en-US" dirty="0"/>
            </a:br>
            <a:r>
              <a:rPr lang="en-US" dirty="0"/>
              <a:t>they compute the same result given the same inputs</a:t>
            </a:r>
          </a:p>
          <a:p>
            <a:r>
              <a:rPr lang="en-US" dirty="0"/>
              <a:t>Function composition is associative =&gt; these circuits are equivalent: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A6E7F-5812-4F2A-9CF2-9B811400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/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B264D-9567-46E1-9243-874EEC30B683}"/>
              </a:ext>
            </a:extLst>
          </p:cNvPr>
          <p:cNvCxnSpPr>
            <a:cxnSpLocks/>
          </p:cNvCxnSpPr>
          <p:nvPr/>
        </p:nvCxnSpPr>
        <p:spPr>
          <a:xfrm>
            <a:off x="2105157" y="4497964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9A47B8-EDC4-4E4C-B9C1-38DA412A76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144191" y="449796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/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/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1C756-BB36-4E4F-933C-723939B154B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298025" y="4492415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57CF4-1F9C-41F1-AB6C-1E95BCD319C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451859" y="4492415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/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BB5FD9-A108-44E5-9095-29CB192C6469}"/>
              </a:ext>
            </a:extLst>
          </p:cNvPr>
          <p:cNvCxnSpPr>
            <a:cxnSpLocks/>
          </p:cNvCxnSpPr>
          <p:nvPr/>
        </p:nvCxnSpPr>
        <p:spPr>
          <a:xfrm>
            <a:off x="6887822" y="4490297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CF4A69-A6AA-431A-939D-0D01945E2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7926856" y="4490298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/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/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57425D-A707-4C1E-9971-5A0CE6EA28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9080690" y="448474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825363-80D3-4D8B-BCA1-EF82D46FCFB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234524" y="4484748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9D3C8-5007-4002-AE37-5AC68191F6B1}"/>
              </a:ext>
            </a:extLst>
          </p:cNvPr>
          <p:cNvSpPr/>
          <p:nvPr/>
        </p:nvSpPr>
        <p:spPr>
          <a:xfrm>
            <a:off x="2220685" y="400376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6ADCD-826E-4FC2-844F-554F246E1BD6}"/>
              </a:ext>
            </a:extLst>
          </p:cNvPr>
          <p:cNvSpPr/>
          <p:nvPr/>
        </p:nvSpPr>
        <p:spPr>
          <a:xfrm>
            <a:off x="8136397" y="395931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/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66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ACE3-363B-4FE8-B42A-2E9EC17A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time-invariant if does not “depend on time”</a:t>
                </a:r>
              </a:p>
              <a:p>
                <a:r>
                  <a:rPr lang="en-US" dirty="0"/>
                  <a:t>i.e., if you delay the input, you get a delayed output</a:t>
                </a:r>
              </a:p>
              <a:p>
                <a:r>
                  <a:rPr lang="en-US" dirty="0"/>
                  <a:t>i.e., these two circuits equivalent: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DBSP only uses time-invariant operators</a:t>
                </a:r>
              </a:p>
              <a:p>
                <a:r>
                  <a:rPr lang="en-US" dirty="0"/>
                  <a:t>Example which is </a:t>
                </a:r>
                <a:r>
                  <a:rPr lang="en-US" b="1" dirty="0"/>
                  <a:t>not</a:t>
                </a:r>
                <a:r>
                  <a:rPr lang="en-US" dirty="0"/>
                  <a:t> time-invariant: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2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  <a:blipFill>
                <a:blip r:embed="rId2"/>
                <a:stretch>
                  <a:fillRect l="-104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C0F-14C5-4EB7-B347-552ECD22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B04B21B-5790-4365-B6E5-DFA7A55F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3560255"/>
            <a:ext cx="60579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84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12C3-B7CD-4F28-83F1-484D91E6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</p:spPr>
            <p:txBody>
              <a:bodyPr/>
              <a:lstStyle/>
              <a:p>
                <a:r>
                  <a:rPr lang="en-US" dirty="0"/>
                  <a:t>Operator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causal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only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…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(past and present inputs) </a:t>
                </a:r>
                <a:br>
                  <a:rPr lang="en-US" dirty="0"/>
                </a:br>
                <a:r>
                  <a:rPr lang="en-US" dirty="0"/>
                  <a:t>and not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… (future inputs)</a:t>
                </a:r>
              </a:p>
              <a:p>
                <a:r>
                  <a:rPr lang="en-US" dirty="0"/>
                  <a:t>DBSP operators are causal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2F12-67B2-4783-8DD5-22A66E53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 descr="A picture containing white, accessory&#10;&#10;Description automatically generated">
            <a:extLst>
              <a:ext uri="{FF2B5EF4-FFF2-40B4-BE49-F238E27FC236}">
                <a16:creationId xmlns:a16="http://schemas.microsoft.com/office/drawing/2014/main" id="{849D0336-C617-40A9-B0C9-9128F8557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61515" y="3523325"/>
            <a:ext cx="3670048" cy="25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1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Denote this circuit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</a:t>
                </a:r>
                <a:r>
                  <a:rPr lang="en-US" i="1" dirty="0"/>
                  <a:t>stream of changes</a:t>
                </a:r>
                <a:r>
                  <a:rPr lang="en-US" dirty="0"/>
                  <a:t> of </a:t>
                </a:r>
                <a:r>
                  <a:rPr lang="en-US" i="1" dirty="0"/>
                  <a:t>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  <a:blipFill>
                <a:blip r:embed="rId2"/>
                <a:stretch>
                  <a:fillRect l="-1701" t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derivative of the stream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(as a function of time)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3"/>
                <a:stretch>
                  <a:fillRect l="-1150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looks weird: </a:t>
                </a:r>
                <a:r>
                  <a:rPr lang="en-US" i="1" dirty="0"/>
                  <a:t>o</a:t>
                </a:r>
                <a:r>
                  <a:rPr lang="en-US" dirty="0"/>
                  <a:t> is recursively defined!</a:t>
                </a:r>
              </a:p>
              <a:p>
                <a:r>
                  <a:rPr lang="en-US" dirty="0"/>
                  <a:t>But it is well-defined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Has a unique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the integral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928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Denote this operator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s</a:t>
                </a:r>
                <a:r>
                  <a:rPr lang="en-US" dirty="0"/>
                  <a:t> is a </a:t>
                </a:r>
                <a:r>
                  <a:rPr lang="en-US" i="1" dirty="0"/>
                  <a:t>stream of changes…</a:t>
                </a:r>
              </a:p>
              <a:p>
                <a:r>
                  <a:rPr lang="en-US" dirty="0"/>
                  <a:t>… then </a:t>
                </a:r>
                <a:r>
                  <a:rPr lang="en-US" i="1" dirty="0"/>
                  <a:t>o</a:t>
                </a:r>
                <a:r>
                  <a:rPr lang="en-US" dirty="0"/>
                  <a:t> is the original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  <a:blipFill>
                <a:blip r:embed="rId3"/>
                <a:stretch>
                  <a:fillRect l="-2217" t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0014-26E0-4CBE-AFC9-AEED0EFB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</a:t>
                </a:r>
              </a:p>
              <a:p>
                <a:pPr lvl="1"/>
                <a:r>
                  <a:rPr lang="en-US" dirty="0"/>
                  <a:t>deterministic</a:t>
                </a:r>
              </a:p>
              <a:p>
                <a:pPr lvl="1"/>
                <a:r>
                  <a:rPr lang="en-US" dirty="0"/>
                  <a:t>causal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time-invariant</a:t>
                </a:r>
              </a:p>
              <a:p>
                <a:r>
                  <a:rPr lang="en-US" b="1" dirty="0"/>
                  <a:t>Theorem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  <a:blipFill>
                <a:blip r:embed="rId2"/>
                <a:stretch>
                  <a:fillRect l="-1043" t="-3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63" y="4422841"/>
            <a:ext cx="11258047" cy="8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unary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linear</a:t>
                </a:r>
                <a:r>
                  <a:rPr lang="en-US" dirty="0">
                    <a:ea typeface="Cambria Math" panose="02040503050406030204" pitchFamily="18" charset="0"/>
                  </a:rPr>
                  <a:t> if: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Theorem</a:t>
                </a:r>
                <a:r>
                  <a:rPr lang="en-US" dirty="0">
                    <a:ea typeface="Cambria Math" panose="020405030504060302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linear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  <a:blipFill>
                <a:blip r:embed="rId2"/>
                <a:stretch>
                  <a:fillRect l="-1052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A picture containing train, track, tree, outdoor&#10;&#10;Description automatically generated">
            <a:extLst>
              <a:ext uri="{FF2B5EF4-FFF2-40B4-BE49-F238E27FC236}">
                <a16:creationId xmlns:a16="http://schemas.microsoft.com/office/drawing/2014/main" id="{B5B7341F-3508-4FC3-A37F-DE6B7EB7C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63" y="3343645"/>
            <a:ext cx="4611282" cy="30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1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7B21-15E8-406A-A1D9-452F6CE4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E54D8-6F3C-40F8-9A55-8943C5A3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99" y="1878014"/>
            <a:ext cx="10515600" cy="4979986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Differential Dataflow (DD): a framework for incremental computation</a:t>
            </a:r>
            <a:br>
              <a:rPr lang="en-US" dirty="0"/>
            </a:br>
            <a:r>
              <a:rPr lang="en-US" dirty="0"/>
              <a:t>(Murray, McSherry, et al, SOSP 2013)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https://github.com/TimelyDataflow/differential-dataflow</a:t>
            </a:r>
            <a:endParaRPr lang="en-US" dirty="0"/>
          </a:p>
          <a:p>
            <a:r>
              <a:rPr lang="en-US" dirty="0"/>
              <a:t>Differential Datalog (DDlog): a programming language for incremental computation (VMware Research, 2019), built on DD</a:t>
            </a:r>
            <a:br>
              <a:rPr lang="en-US" dirty="0"/>
            </a:br>
            <a:r>
              <a:rPr lang="en-US" dirty="0">
                <a:hlinkClick r:id="rId3"/>
              </a:rPr>
              <a:t>https://github.com/vmware/differential-datalog/</a:t>
            </a:r>
            <a:r>
              <a:rPr lang="en-US" dirty="0"/>
              <a:t> </a:t>
            </a:r>
          </a:p>
          <a:p>
            <a:r>
              <a:rPr lang="en-US" dirty="0"/>
              <a:t>DBSP: formalize Differential Datalog (2021)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https://github.com/vmware/database-stream-processor</a:t>
            </a:r>
            <a:r>
              <a:rPr lang="en-US" dirty="0"/>
              <a:t>, </a:t>
            </a:r>
            <a:r>
              <a:rPr lang="en-US" sz="2800" dirty="0">
                <a:hlinkClick r:id="rId5"/>
              </a:rPr>
              <a:t>https://arxiv.org/abs/2203.16684</a:t>
            </a:r>
            <a:r>
              <a:rPr lang="en-US" sz="2800" b="1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0452C-CFB6-4CB5-819A-BAAE1D4B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78904-E444-49D8-A2B0-D13E84ABD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42" y="222249"/>
            <a:ext cx="5670550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57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binary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bilinear</a:t>
                </a:r>
                <a:r>
                  <a:rPr lang="en-US" dirty="0">
                    <a:ea typeface="Cambria Math" panose="02040503050406030204" pitchFamily="18" charset="0"/>
                  </a:rPr>
                  <a:t> if it distributes over addition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Example: lifted multiplication: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  <a:blipFill>
                <a:blip r:embed="rId2"/>
                <a:stretch>
                  <a:fillRect l="-1024" t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4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68CA-7F6A-4E5F-9640-B2356070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are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129" y="2958353"/>
                <a:ext cx="11484039" cy="376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b="0" dirty="0"/>
                  <a:t>Theorem: </a:t>
                </a: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a commutative group,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is a commutative group</a:t>
                </a:r>
              </a:p>
              <a:p>
                <a:pPr marL="0" indent="0">
                  <a:buNone/>
                </a:pPr>
                <a:endParaRPr lang="en-US" sz="32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129" y="2958353"/>
                <a:ext cx="11484039" cy="3763122"/>
              </a:xfrm>
              <a:blipFill>
                <a:blip r:embed="rId2"/>
                <a:stretch>
                  <a:fillRect l="-1380" t="-3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1AD1-F7E2-4E44-9604-8F7F9353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3DC9FDE6-8CC0-4070-A3B5-F48CE6FBE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4490" y="2133114"/>
            <a:ext cx="4293063" cy="24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3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b="1" dirty="0"/>
              <a:t>Incremental computation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transactions have been executed</a:t>
                </a:r>
              </a:p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– the integral of the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  <a:blipFill>
                <a:blip r:embed="rId2"/>
                <a:stretch>
                  <a:fillRect l="-1043" t="-23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8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 as a function of the database, e.g.: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217" t="-2179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2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incremental maintenance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performed by</a:t>
                </a:r>
              </a:p>
              <a:p>
                <a:pPr marL="0" indent="0" algn="ctr"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∘(↑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)∘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217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A746-3B01-4081-9E9F-4581A11C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generalizes to operators with multiple inputs or outputs</a:t>
                </a:r>
              </a:p>
              <a:p>
                <a:r>
                  <a:rPr lang="en-US" dirty="0"/>
                  <a:t>E.g., for a binary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CDF7-1447-4DDB-AF3D-8DB646B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1B995-AF6F-4AF0-BB1F-1BF4C7B3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84" y="3429000"/>
            <a:ext cx="340995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550F-60CF-4B07-9AAA-4F164FDD6CED}"/>
              </a:ext>
            </a:extLst>
          </p:cNvPr>
          <p:cNvSpPr/>
          <p:nvPr/>
        </p:nvSpPr>
        <p:spPr>
          <a:xfrm>
            <a:off x="5156947" y="3429000"/>
            <a:ext cx="2158253" cy="2110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/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blipFill>
                <a:blip r:embed="rId4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4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8323-F4BF-4FFD-B48A-63C6FD5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Equation of</a:t>
            </a:r>
            <a:br>
              <a:rPr lang="en-US" dirty="0"/>
            </a:br>
            <a:r>
              <a:rPr lang="en-US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179-0266-40E3-85A6-74A73652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/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/>
              <p:nvPr/>
            </p:nvSpPr>
            <p:spPr>
              <a:xfrm>
                <a:off x="549612" y="3816193"/>
                <a:ext cx="11363528" cy="2797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Defined even for streaming queries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(not lifted)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As written,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dirty="0"/>
                  <a:t> is expensive to compute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However, we can often optimize the computation significantly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Notice: we don’t need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r>
                  <a:rPr lang="en-US" sz="3200" dirty="0"/>
                  <a:t>!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2" y="3816193"/>
                <a:ext cx="11363528" cy="2797369"/>
              </a:xfrm>
              <a:prstGeom prst="rect">
                <a:avLst/>
              </a:prstGeom>
              <a:blipFill>
                <a:blip r:embed="rId3"/>
                <a:stretch>
                  <a:fillRect l="-1234" t="-2614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7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has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207973" y="2363895"/>
            <a:ext cx="861646" cy="4601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97224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</a:t>
            </a:r>
          </a:p>
          <a:p>
            <a:r>
              <a:rPr lang="en-US" b="1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79234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145894"/>
            <a:ext cx="11293954" cy="5704414"/>
          </a:xfrm>
        </p:spPr>
        <p:txBody>
          <a:bodyPr>
            <a:normAutofit/>
          </a:bodyPr>
          <a:lstStyle/>
          <a:p>
            <a:r>
              <a:rPr lang="en-US" dirty="0"/>
              <a:t>A simple language called DBSP</a:t>
            </a:r>
          </a:p>
          <a:p>
            <a:pPr lvl="1"/>
            <a:r>
              <a:rPr lang="en-US" dirty="0"/>
              <a:t>Four (4) operators</a:t>
            </a:r>
          </a:p>
          <a:p>
            <a:pPr lvl="1"/>
            <a:r>
              <a:rPr lang="en-US" dirty="0"/>
              <a:t>Based on Digital Signal Processing (DSP)</a:t>
            </a:r>
          </a:p>
          <a:p>
            <a:r>
              <a:rPr lang="en-US" dirty="0"/>
              <a:t>A formal definition of incremental </a:t>
            </a:r>
            <a:br>
              <a:rPr lang="en-US" dirty="0"/>
            </a:br>
            <a:r>
              <a:rPr lang="en-US" dirty="0"/>
              <a:t>computation in DBSP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DB queries in DBSP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sz="2000" dirty="0">
              <a:hlinkClick r:id="rId3"/>
            </a:endParaRP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https://arxiv.org/abs/2203.16684</a:t>
            </a:r>
            <a:r>
              <a:rPr lang="en-US" sz="2000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9BD55-EE58-4C10-8139-B653A832D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84" y="880956"/>
            <a:ext cx="4696869" cy="32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 linear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(most operators used in DB queries are linear)</a:t>
                </a:r>
              </a:p>
              <a:p>
                <a:r>
                  <a:rPr lang="en-US" dirty="0"/>
                  <a:t>Why is this better?</a:t>
                </a:r>
              </a:p>
              <a:p>
                <a:pPr lvl="1"/>
                <a:r>
                  <a:rPr lang="en-US" dirty="0"/>
                  <a:t>Incremental operators compute over changes; 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]|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Original: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  <a:blipFill>
                <a:blip r:embed="rId2"/>
                <a:stretch>
                  <a:fillRect l="-104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41783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41783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9928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41775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41783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7525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9390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9982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4242816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680288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5510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5510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7357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7357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linear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912" y="1545022"/>
                <a:ext cx="11649456" cy="5227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You don’t need to know what’s in </a:t>
                </a:r>
                <a:r>
                  <a:rPr lang="en-US" dirty="0">
                    <a:latin typeface="Consolas" panose="020B0609020204030204" pitchFamily="49" charset="0"/>
                  </a:rPr>
                  <a:t>T</a:t>
                </a:r>
                <a:r>
                  <a:rPr lang="en-US" dirty="0"/>
                  <a:t> to compute the changes to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</a:p>
              <a:p>
                <a:r>
                  <a:rPr lang="en-US" dirty="0"/>
                  <a:t>If you change </a:t>
                </a:r>
                <a:r>
                  <a:rPr lang="en-US" dirty="0">
                    <a:latin typeface="Consolas" panose="020B0609020204030204" pitchFamily="49" charset="0"/>
                  </a:rPr>
                  <a:t>T</a:t>
                </a:r>
                <a:r>
                  <a:rPr lang="en-US" dirty="0"/>
                  <a:t> by adding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T…</a:t>
                </a:r>
              </a:p>
              <a:p>
                <a:r>
                  <a:rPr lang="en-US" dirty="0"/>
                  <a:t>…this (same) query </a:t>
                </a:r>
                <a:r>
                  <a:rPr lang="en-US" dirty="0">
                    <a:latin typeface="Consolas" panose="020B0609020204030204" pitchFamily="49" charset="0"/>
                  </a:rPr>
                  <a:t>c</a:t>
                </a:r>
                <a:r>
                  <a:rPr lang="en-US" dirty="0"/>
                  <a:t>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DISTINCT</a:t>
                </a:r>
                <a:r>
                  <a:rPr lang="en-US" dirty="0">
                    <a:latin typeface="Consolas" panose="020B0609020204030204" pitchFamily="49" charset="0"/>
                  </a:rPr>
                  <a:t> *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dirty="0">
                    <a:latin typeface="Consolas" panose="020B0609020204030204" pitchFamily="49" charset="0"/>
                  </a:rPr>
                  <a:t> Age &gt;= 10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912" y="1545022"/>
                <a:ext cx="11649456" cy="5227844"/>
              </a:xfrm>
              <a:blipFill>
                <a:blip r:embed="rId2"/>
                <a:stretch>
                  <a:fillRect l="-1047" t="-1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 (structural recursion)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We can incrementalize a complex circuit by incrementalizing</a:t>
                </a:r>
                <a:br>
                  <a:rPr lang="en-US" b="1" dirty="0"/>
                </a:br>
                <a:r>
                  <a:rPr lang="en-US" b="1" dirty="0"/>
                  <a:t>each component independently</a:t>
                </a:r>
              </a:p>
              <a:p>
                <a:r>
                  <a:rPr lang="en-US" dirty="0"/>
                  <a:t>For a chain of linear operators: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928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628900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join, intersection, Cartesian product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61104"/>
            <a:ext cx="1473200" cy="1040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10926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get a structural recursion scheme for incrementalizing </a:t>
            </a:r>
            <a:r>
              <a:rPr lang="en-US" sz="2800" b="1" dirty="0"/>
              <a:t>any</a:t>
            </a:r>
            <a:r>
              <a:rPr lang="en-US" sz="2800" dirty="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Optimizing incremental circuits</a:t>
            </a:r>
          </a:p>
          <a:p>
            <a:r>
              <a:rPr lang="en-US" b="1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8C79-0AC6-4CC8-8888-3BD16BC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SQL queries are functions from tables to tables: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  <a:blipFill>
                <a:blip r:embed="rId2"/>
                <a:stretch>
                  <a:fillRect l="-1188" t="-3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88C8-AEDE-4221-A710-36E27EE0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D991452-FB9B-464C-8B8F-B9386AD4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42124"/>
              </p:ext>
            </p:extLst>
          </p:nvPr>
        </p:nvGraphicFramePr>
        <p:xfrm>
          <a:off x="1961726" y="3632273"/>
          <a:ext cx="13919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C5A5CE-BDF9-40E0-9DEB-C0D25623A0D5}"/>
              </a:ext>
            </a:extLst>
          </p:cNvPr>
          <p:cNvSpPr txBox="1"/>
          <p:nvPr/>
        </p:nvSpPr>
        <p:spPr>
          <a:xfrm>
            <a:off x="2465612" y="3197945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7BC11-F266-4FA2-B4AA-B7AF57FB4A0C}"/>
              </a:ext>
            </a:extLst>
          </p:cNvPr>
          <p:cNvSpPr txBox="1"/>
          <p:nvPr/>
        </p:nvSpPr>
        <p:spPr>
          <a:xfrm>
            <a:off x="4982435" y="3197946"/>
            <a:ext cx="95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4060-28E4-432F-B084-A8A35A232E74}"/>
              </a:ext>
            </a:extLst>
          </p:cNvPr>
          <p:cNvSpPr txBox="1"/>
          <p:nvPr/>
        </p:nvSpPr>
        <p:spPr>
          <a:xfrm>
            <a:off x="3956945" y="3827468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 Age &gt;= 10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FD6B53D-5DE0-41A6-9848-F6C4D261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25535"/>
              </p:ext>
            </p:extLst>
          </p:nvPr>
        </p:nvGraphicFramePr>
        <p:xfrm>
          <a:off x="7879961" y="3659611"/>
          <a:ext cx="13919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45791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410663-F4CE-4FF8-88A0-D1C2D487B87D}"/>
              </a:ext>
            </a:extLst>
          </p:cNvPr>
          <p:cNvSpPr txBox="1"/>
          <p:nvPr/>
        </p:nvSpPr>
        <p:spPr>
          <a:xfrm>
            <a:off x="7654026" y="3197945"/>
            <a:ext cx="17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 result</a:t>
            </a:r>
          </a:p>
        </p:txBody>
      </p:sp>
    </p:spTree>
    <p:extLst>
      <p:ext uri="{BB962C8B-B14F-4D97-AF65-F5344CB8AC3E}">
        <p14:creationId xmlns:p14="http://schemas.microsoft.com/office/powerpoint/2010/main" val="114103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require streams over a commutative group</a:t>
                </a:r>
              </a:p>
              <a:p>
                <a:r>
                  <a:rPr lang="en-US" dirty="0"/>
                  <a:t>However, tables (sets, multisets) are not groups</a:t>
                </a:r>
              </a:p>
              <a:p>
                <a:pPr lvl="1"/>
                <a:r>
                  <a:rPr lang="en-US" dirty="0"/>
                  <a:t>E.g., there is no table negation</a:t>
                </a:r>
              </a:p>
              <a:p>
                <a:r>
                  <a:rPr lang="en-US" dirty="0"/>
                  <a:t>Solution: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C5CE5-A43B-4AF0-9D6F-617D85BC13C5}"/>
              </a:ext>
            </a:extLst>
          </p:cNvPr>
          <p:cNvSpPr txBox="1"/>
          <p:nvPr/>
        </p:nvSpPr>
        <p:spPr>
          <a:xfrm>
            <a:off x="2946587" y="4461293"/>
            <a:ext cx="609487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Generalize tables to obtain a commutative group</a:t>
            </a:r>
          </a:p>
        </p:txBody>
      </p:sp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Generalize sets so that each element has an integer weight</a:t>
                </a:r>
              </a:p>
              <a:p>
                <a:pPr lvl="1"/>
                <a:r>
                  <a:rPr lang="en-US" dirty="0"/>
                  <a:t>The weight can be positive, zero, or negative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= key-value map:</a:t>
                </a:r>
              </a:p>
              <a:p>
                <a:pPr lvl="1"/>
                <a:r>
                  <a:rPr lang="en-US" dirty="0"/>
                  <a:t>Key = tuple </a:t>
                </a:r>
              </a:p>
              <a:p>
                <a:pPr lvl="1"/>
                <a:r>
                  <a:rPr lang="en-US" dirty="0"/>
                  <a:t>Value = weight</a:t>
                </a:r>
              </a:p>
              <a:p>
                <a:r>
                  <a:rPr lang="en-US" dirty="0"/>
                  <a:t>Formally: a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is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type of the tuples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With finite support (finite number of rows)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950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92506"/>
              </p:ext>
            </p:extLst>
          </p:nvPr>
        </p:nvGraphicFramePr>
        <p:xfrm>
          <a:off x="9470847" y="2191177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10083498" y="3407325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763714" y="4207607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are yummy!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weights = elements added</a:t>
                </a:r>
              </a:p>
              <a:p>
                <a:pPr lvl="1"/>
                <a:r>
                  <a:rPr lang="en-US" sz="2800" dirty="0"/>
                  <a:t>Negative weights = elements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r>
                  <a:rPr lang="en-US" sz="3200" dirty="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 is a group)</a:t>
                </a: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  <a:blipFill>
                <a:blip r:embed="rId3"/>
                <a:stretch>
                  <a:fillRect l="-1281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7CA611EE-2E8F-4FF7-ADA7-D2A6699F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53589" y="2315047"/>
            <a:ext cx="3123644" cy="20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20-3D5D-461E-83D3-65D6D6D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is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CACA-74EC-4BAC-BEA9-802F89B8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4"/>
            <a:ext cx="11806178" cy="4944827"/>
          </a:xfrm>
        </p:spPr>
        <p:txBody>
          <a:bodyPr>
            <a:normAutofit/>
          </a:bodyPr>
          <a:lstStyle/>
          <a:p>
            <a:r>
              <a:rPr lang="en-US" dirty="0"/>
              <a:t>It can model a rich class of database queries:</a:t>
            </a:r>
          </a:p>
          <a:p>
            <a:pPr lvl="1"/>
            <a:r>
              <a:rPr lang="en-US" dirty="0"/>
              <a:t>Relational (select, project, join, union, difference)</a:t>
            </a:r>
          </a:p>
          <a:p>
            <a:pPr lvl="1"/>
            <a:r>
              <a:rPr lang="en-US" dirty="0"/>
              <a:t>Computations on sets, bags, multisets</a:t>
            </a:r>
          </a:p>
          <a:p>
            <a:pPr lvl="1"/>
            <a:r>
              <a:rPr lang="en-US" dirty="0"/>
              <a:t>Nested relations (group-by,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Recursion (</a:t>
            </a:r>
            <a:r>
              <a:rPr lang="en-US" b="1" dirty="0"/>
              <a:t>monotonic and non-monotonic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Stratified negation</a:t>
            </a:r>
            <a:endParaRPr lang="en-US" dirty="0"/>
          </a:p>
          <a:p>
            <a:pPr lvl="1"/>
            <a:r>
              <a:rPr lang="en-US" b="1" dirty="0"/>
              <a:t>Streaming computations (joins, window aggregates)</a:t>
            </a:r>
          </a:p>
          <a:p>
            <a:pPr lvl="1"/>
            <a:r>
              <a:rPr lang="en-US" b="1" dirty="0"/>
              <a:t>Relational while queries</a:t>
            </a:r>
          </a:p>
          <a:p>
            <a:pPr lvl="1"/>
            <a:r>
              <a:rPr lang="en-US" dirty="0"/>
              <a:t>More?</a:t>
            </a:r>
          </a:p>
          <a:p>
            <a:r>
              <a:rPr lang="en-US" dirty="0"/>
              <a:t>Corollary: we get automatically incremental evaluation for all these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bold </a:t>
            </a:r>
            <a:r>
              <a:rPr lang="en-US" dirty="0"/>
              <a:t>ones are new theoretical results in DD/DBSP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F83D-404B-4C65-A594-548305A6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31A0B-A8B5-4025-9F7D-10F13AF13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94" y="41641"/>
            <a:ext cx="3636663" cy="410942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092F1BB-6485-40DC-8BAB-A652A8454A58}"/>
              </a:ext>
            </a:extLst>
          </p:cNvPr>
          <p:cNvSpPr/>
          <p:nvPr/>
        </p:nvSpPr>
        <p:spPr>
          <a:xfrm>
            <a:off x="7068312" y="2235708"/>
            <a:ext cx="260604" cy="1540764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03B3-7D76-4713-82BE-B64FD60DA3AD}"/>
              </a:ext>
            </a:extLst>
          </p:cNvPr>
          <p:cNvSpPr txBox="1"/>
          <p:nvPr/>
        </p:nvSpPr>
        <p:spPr>
          <a:xfrm>
            <a:off x="7278623" y="2721021"/>
            <a:ext cx="854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25EBF06-F1BA-4E81-9E5C-A8BCB025BC3F}"/>
              </a:ext>
            </a:extLst>
          </p:cNvPr>
          <p:cNvSpPr/>
          <p:nvPr/>
        </p:nvSpPr>
        <p:spPr>
          <a:xfrm>
            <a:off x="7068312" y="3850816"/>
            <a:ext cx="260604" cy="853772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83B9-E1FA-4ED8-9191-B5FDA39B35BB}"/>
              </a:ext>
            </a:extLst>
          </p:cNvPr>
          <p:cNvSpPr txBox="1"/>
          <p:nvPr/>
        </p:nvSpPr>
        <p:spPr>
          <a:xfrm>
            <a:off x="7237475" y="3969397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Datalog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577C-5F98-4F76-8511-9035962436AA}"/>
              </a:ext>
            </a:extLst>
          </p:cNvPr>
          <p:cNvSpPr txBox="1"/>
          <p:nvPr/>
        </p:nvSpPr>
        <p:spPr>
          <a:xfrm>
            <a:off x="7624455" y="4554172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CQL</a:t>
            </a:r>
          </a:p>
        </p:txBody>
      </p:sp>
    </p:spTree>
    <p:extLst>
      <p:ext uri="{BB962C8B-B14F-4D97-AF65-F5344CB8AC3E}">
        <p14:creationId xmlns:p14="http://schemas.microsoft.com/office/powerpoint/2010/main" val="4227788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81592"/>
              </p:ext>
            </p:extLst>
          </p:nvPr>
        </p:nvGraphicFramePr>
        <p:xfrm>
          <a:off x="4116853" y="4273633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91653"/>
              </p:ext>
            </p:extLst>
          </p:nvPr>
        </p:nvGraphicFramePr>
        <p:xfrm>
          <a:off x="6692991" y="4400461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7A3-53CE-49CC-A440-EB3F01D7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Multiset union (can have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AC5-C72C-42EF-BF29-04A5BC7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463" y="2200592"/>
            <a:ext cx="4493940" cy="126339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 ALL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2A4A-DB8B-4785-AD54-B0FF1EE5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BB85D2-7A4A-4D07-AEEA-9BF8E33611B8}"/>
              </a:ext>
            </a:extLst>
          </p:cNvPr>
          <p:cNvSpPr/>
          <p:nvPr/>
        </p:nvSpPr>
        <p:spPr>
          <a:xfrm>
            <a:off x="6275772" y="542673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3DBD8-1A9D-450B-80DB-DEA83043595A}"/>
              </a:ext>
            </a:extLst>
          </p:cNvPr>
          <p:cNvSpPr txBox="1"/>
          <p:nvPr/>
        </p:nvSpPr>
        <p:spPr>
          <a:xfrm>
            <a:off x="4790005" y="490351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A6A6-9574-4E80-A88D-174614E672FE}"/>
              </a:ext>
            </a:extLst>
          </p:cNvPr>
          <p:cNvSpPr txBox="1"/>
          <p:nvPr/>
        </p:nvSpPr>
        <p:spPr>
          <a:xfrm>
            <a:off x="4790004" y="583313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FADBAF9-27B5-479A-AA7E-2E7B319973FA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32141" y="5165120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825E9A-443B-40A3-9D52-AF3B09418B51}"/>
              </a:ext>
            </a:extLst>
          </p:cNvPr>
          <p:cNvCxnSpPr>
            <a:cxnSpLocks/>
            <a:stCxn id="7" idx="3"/>
            <a:endCxn id="5" idx="4"/>
          </p:cNvCxnSpPr>
          <p:nvPr/>
        </p:nvCxnSpPr>
        <p:spPr>
          <a:xfrm flipV="1">
            <a:off x="5332140" y="5833130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18DC5-2095-4B7F-A135-45E3EB7666E3}"/>
              </a:ext>
            </a:extLst>
          </p:cNvPr>
          <p:cNvSpPr txBox="1"/>
          <p:nvPr/>
        </p:nvSpPr>
        <p:spPr>
          <a:xfrm>
            <a:off x="7045979" y="536408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1" name="Connector: Elbow 19">
            <a:extLst>
              <a:ext uri="{FF2B5EF4-FFF2-40B4-BE49-F238E27FC236}">
                <a16:creationId xmlns:a16="http://schemas.microsoft.com/office/drawing/2014/main" id="{585880A6-D461-4D66-9F00-E7911837E56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6699106" y="562569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D25-D366-4EA4-9F73-7C89570F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union (no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4907-5BA7-4723-8594-A46E6527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74" y="2081617"/>
            <a:ext cx="4319987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896A-3F78-45DD-B580-E483CC51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978B5-F72E-47CF-9CD1-78F07EFA4380}"/>
              </a:ext>
            </a:extLst>
          </p:cNvPr>
          <p:cNvSpPr/>
          <p:nvPr/>
        </p:nvSpPr>
        <p:spPr>
          <a:xfrm>
            <a:off x="5535398" y="492470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E32E-DAFB-4513-A2CD-4BD13E626EBA}"/>
              </a:ext>
            </a:extLst>
          </p:cNvPr>
          <p:cNvSpPr txBox="1"/>
          <p:nvPr/>
        </p:nvSpPr>
        <p:spPr>
          <a:xfrm>
            <a:off x="4049631" y="44014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1933-E850-4521-B983-70E1E720B6AE}"/>
              </a:ext>
            </a:extLst>
          </p:cNvPr>
          <p:cNvSpPr txBox="1"/>
          <p:nvPr/>
        </p:nvSpPr>
        <p:spPr>
          <a:xfrm>
            <a:off x="4049630" y="53311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DF0041-F5D5-44D2-B9AF-AEC11DD75CA1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591767" y="4663097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2D1DD9-DA57-4C4D-B9B2-9B85CE9D8F70}"/>
              </a:ext>
            </a:extLst>
          </p:cNvPr>
          <p:cNvCxnSpPr>
            <a:cxnSpLocks/>
            <a:stCxn id="9" idx="3"/>
            <a:endCxn id="7" idx="4"/>
          </p:cNvCxnSpPr>
          <p:nvPr/>
        </p:nvCxnSpPr>
        <p:spPr>
          <a:xfrm flipV="1">
            <a:off x="4591766" y="5331107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/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9">
            <a:extLst>
              <a:ext uri="{FF2B5EF4-FFF2-40B4-BE49-F238E27FC236}">
                <a16:creationId xmlns:a16="http://schemas.microsoft.com/office/drawing/2014/main" id="{538FD2B0-79D9-4CFD-A7CF-44ED10EF0E38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5958732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F8BB6-BB19-4DF8-B2BE-5E9892466068}"/>
              </a:ext>
            </a:extLst>
          </p:cNvPr>
          <p:cNvSpPr txBox="1"/>
          <p:nvPr/>
        </p:nvSpPr>
        <p:spPr>
          <a:xfrm>
            <a:off x="8450919" y="4862063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D01A504F-61F3-4C8C-84F5-C2693C6B638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835960" y="5123673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 animBg="1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DE2D-5E5D-4BA6-B00A-9E09F7C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618E-0C86-4874-890A-B4EE29F5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794" y="1853450"/>
            <a:ext cx="4406153" cy="13101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0BFB-BFBA-4257-B3AB-9A1AC234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EB29-2C58-4B83-94AD-1F6705B47542}"/>
              </a:ext>
            </a:extLst>
          </p:cNvPr>
          <p:cNvSpPr/>
          <p:nvPr/>
        </p:nvSpPr>
        <p:spPr>
          <a:xfrm>
            <a:off x="5688955" y="4498329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8C54-D40C-4CC9-B9B4-B312E49288D4}"/>
              </a:ext>
            </a:extLst>
          </p:cNvPr>
          <p:cNvSpPr txBox="1"/>
          <p:nvPr/>
        </p:nvSpPr>
        <p:spPr>
          <a:xfrm>
            <a:off x="4203188" y="3975109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370D4-11E9-4D21-916C-76C934F72882}"/>
              </a:ext>
            </a:extLst>
          </p:cNvPr>
          <p:cNvSpPr txBox="1"/>
          <p:nvPr/>
        </p:nvSpPr>
        <p:spPr>
          <a:xfrm>
            <a:off x="3490726" y="4840643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0C74B-CB89-42A2-8B7E-4A988C1197C5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745324" y="4236719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90A18F5-6061-421F-B7A2-0957EACD0AAB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032862" y="5102253"/>
            <a:ext cx="885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/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id="{2F0E5547-131B-4D78-8A89-320DA8F238D4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6112289" y="4697295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294434-640B-46E4-B56C-C4450043C12A}"/>
              </a:ext>
            </a:extLst>
          </p:cNvPr>
          <p:cNvSpPr txBox="1"/>
          <p:nvPr/>
        </p:nvSpPr>
        <p:spPr>
          <a:xfrm>
            <a:off x="8604476" y="4435685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599735-5E73-48C1-A11F-5A2D5408CF54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7989517" y="4697295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F129F1-98CA-4190-8A6E-DCE74A2C997A}"/>
              </a:ext>
            </a:extLst>
          </p:cNvPr>
          <p:cNvSpPr/>
          <p:nvPr/>
        </p:nvSpPr>
        <p:spPr>
          <a:xfrm>
            <a:off x="4918748" y="489905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0180F48-BF25-4E95-8554-1BA31860717D}"/>
              </a:ext>
            </a:extLst>
          </p:cNvPr>
          <p:cNvCxnSpPr>
            <a:cxnSpLocks/>
            <a:stCxn id="21" idx="6"/>
            <a:endCxn id="12" idx="4"/>
          </p:cNvCxnSpPr>
          <p:nvPr/>
        </p:nvCxnSpPr>
        <p:spPr>
          <a:xfrm flipV="1">
            <a:off x="5342082" y="4904729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1E44BC-FDA0-4FF0-85A4-554E83E13EDE}"/>
              </a:ext>
            </a:extLst>
          </p:cNvPr>
          <p:cNvSpPr txBox="1"/>
          <p:nvPr/>
        </p:nvSpPr>
        <p:spPr>
          <a:xfrm>
            <a:off x="2050507" y="5647767"/>
            <a:ext cx="827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Recall: distinct removes elements with 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34386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 animBg="1"/>
      <p:bldP spid="19" grpId="0"/>
      <p:bldP spid="21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408-2DF1-4E7D-8263-53E417B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68E0-B6AD-49EB-8717-3EE8F2A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E58D5-8AC8-42B2-8B0F-F24EC1AFC972}"/>
              </a:ext>
            </a:extLst>
          </p:cNvPr>
          <p:cNvSpPr txBox="1">
            <a:spLocks/>
          </p:cNvSpPr>
          <p:nvPr/>
        </p:nvSpPr>
        <p:spPr>
          <a:xfrm>
            <a:off x="1017254" y="1874035"/>
            <a:ext cx="4319987" cy="902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/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542B8-8BB4-4D29-9E9A-120B21046AA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682413" y="462797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AB5D258-C66B-4A54-B6EF-81A6B28B403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33935" y="462797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/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51EB0-EFC8-46B7-9756-907E8B56387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0431" y="462797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021724-0FC2-43B1-B12C-2D62468A3184}"/>
              </a:ext>
            </a:extLst>
          </p:cNvPr>
          <p:cNvSpPr txBox="1"/>
          <p:nvPr/>
        </p:nvSpPr>
        <p:spPr>
          <a:xfrm>
            <a:off x="4390596" y="4397143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8647F-793E-4723-9460-F384D1EDFC66}"/>
              </a:ext>
            </a:extLst>
          </p:cNvPr>
          <p:cNvSpPr txBox="1"/>
          <p:nvPr/>
        </p:nvSpPr>
        <p:spPr>
          <a:xfrm>
            <a:off x="6873224" y="439714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06B24-C071-455D-91DA-E1B93E8D0837}"/>
              </a:ext>
            </a:extLst>
          </p:cNvPr>
          <p:cNvSpPr txBox="1"/>
          <p:nvPr/>
        </p:nvSpPr>
        <p:spPr>
          <a:xfrm>
            <a:off x="1648107" y="5041317"/>
            <a:ext cx="912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Query composition is circuit chaining (function composition).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41731-DD95-4075-AE25-B3831C3F856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88006" y="2620323"/>
            <a:ext cx="538291" cy="1822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02D6A-2DD4-4A7F-AA54-13127B1EB11C}"/>
              </a:ext>
            </a:extLst>
          </p:cNvPr>
          <p:cNvCxnSpPr>
            <a:cxnSpLocks/>
          </p:cNvCxnSpPr>
          <p:nvPr/>
        </p:nvCxnSpPr>
        <p:spPr>
          <a:xfrm>
            <a:off x="4990896" y="2103228"/>
            <a:ext cx="1149658" cy="2339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29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2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 dirty="0"/>
              <a:t>Incremental view maintenance recipe: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1.5 Eliminate some </a:t>
                </a:r>
                <a:r>
                  <a:rPr lang="en-US" sz="2800" i="1" dirty="0"/>
                  <a:t>distinct</a:t>
                </a:r>
                <a:r>
                  <a:rPr lang="en-US" sz="2800" dirty="0"/>
                  <a:t> calls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Build incremental version of lifted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 dirty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49FE-4741-49F4-AA15-AF3E58D7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Differential Datalog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</p:spPr>
            <p:txBody>
              <a:bodyPr/>
              <a:lstStyle/>
              <a:p>
                <a:r>
                  <a:rPr lang="en-US" dirty="0"/>
                  <a:t>The Differential Datalog compiler </a:t>
                </a:r>
              </a:p>
              <a:p>
                <a:pPr lvl="1"/>
                <a:r>
                  <a:rPr lang="en-US" dirty="0"/>
                  <a:t>receives as input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written in Datalog</a:t>
                </a:r>
              </a:p>
              <a:p>
                <a:pPr lvl="1"/>
                <a:r>
                  <a:rPr lang="en-US" dirty="0"/>
                  <a:t>Produces as output an implementation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, written in Rust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  <a:blipFill>
                <a:blip r:embed="rId2"/>
                <a:stretch>
                  <a:fillRect l="-991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CCEF-EF68-40E2-8E29-A6D828E1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5ACF5F6-C89D-488A-81A3-742A6D4C5204}"/>
              </a:ext>
            </a:extLst>
          </p:cNvPr>
          <p:cNvSpPr/>
          <p:nvPr/>
        </p:nvSpPr>
        <p:spPr>
          <a:xfrm>
            <a:off x="4497656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CF66A7-A27C-4419-8942-D2A87D25AE95}"/>
              </a:ext>
            </a:extLst>
          </p:cNvPr>
          <p:cNvSpPr/>
          <p:nvPr/>
        </p:nvSpPr>
        <p:spPr>
          <a:xfrm>
            <a:off x="6598232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8F9654-8C89-42A8-BB75-4093892BC0D7}"/>
              </a:ext>
            </a:extLst>
          </p:cNvPr>
          <p:cNvSpPr/>
          <p:nvPr/>
        </p:nvSpPr>
        <p:spPr>
          <a:xfrm>
            <a:off x="2282840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F2AE9-823E-4907-AB54-0CD2DC694BD6}"/>
              </a:ext>
            </a:extLst>
          </p:cNvPr>
          <p:cNvSpPr/>
          <p:nvPr/>
        </p:nvSpPr>
        <p:spPr>
          <a:xfrm>
            <a:off x="2822660" y="3288679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dirty="0">
                <a:solidFill>
                  <a:schemeClr val="tx1"/>
                </a:solidFill>
              </a:rPr>
              <a:t>DDlog compiler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B3D2-2B7A-4E67-8701-A8332608032F}"/>
              </a:ext>
            </a:extLst>
          </p:cNvPr>
          <p:cNvSpPr txBox="1"/>
          <p:nvPr/>
        </p:nvSpPr>
        <p:spPr>
          <a:xfrm>
            <a:off x="685157" y="3389647"/>
            <a:ext cx="1670215" cy="138425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err="1"/>
              <a:t>DDLog</a:t>
            </a:r>
            <a:endParaRPr lang="en-US" sz="2799"/>
          </a:p>
          <a:p>
            <a:pPr algn="ctr"/>
            <a:r>
              <a:rPr lang="en-US" sz="2799"/>
              <a:t>program</a:t>
            </a:r>
          </a:p>
          <a:p>
            <a:pPr algn="ctr"/>
            <a:endParaRPr lang="en-US" sz="279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/>
              <p:nvPr/>
            </p:nvSpPr>
            <p:spPr>
              <a:xfrm>
                <a:off x="5147070" y="3365507"/>
                <a:ext cx="1423467" cy="1395831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Rust</a:t>
                </a:r>
              </a:p>
              <a:p>
                <a:pPr algn="ctr"/>
                <a:r>
                  <a:rPr lang="en-US" sz="2799" dirty="0"/>
                  <a:t>Program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79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799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70" y="3365507"/>
                <a:ext cx="1423467" cy="1395831"/>
              </a:xfrm>
              <a:prstGeom prst="rect">
                <a:avLst/>
              </a:prstGeom>
              <a:blipFill>
                <a:blip r:embed="rId3"/>
                <a:stretch>
                  <a:fillRect l="-8120" t="-3930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5435992-5D91-4D07-8D49-4A6E89185236}"/>
              </a:ext>
            </a:extLst>
          </p:cNvPr>
          <p:cNvSpPr/>
          <p:nvPr/>
        </p:nvSpPr>
        <p:spPr>
          <a:xfrm>
            <a:off x="7103522" y="3288683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244A6-DBE5-45A7-953E-5F521907CB28}"/>
              </a:ext>
            </a:extLst>
          </p:cNvPr>
          <p:cNvSpPr/>
          <p:nvPr/>
        </p:nvSpPr>
        <p:spPr>
          <a:xfrm>
            <a:off x="4847977" y="5362953"/>
            <a:ext cx="2112595" cy="1277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Differential</a:t>
            </a: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</a:rPr>
              <a:t>dataflow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library</a:t>
            </a:r>
            <a:endParaRPr lang="en-US" sz="2799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F92429-C34E-4000-BCBC-5CD82C612466}"/>
              </a:ext>
            </a:extLst>
          </p:cNvPr>
          <p:cNvSpPr/>
          <p:nvPr/>
        </p:nvSpPr>
        <p:spPr>
          <a:xfrm rot="16200000">
            <a:off x="5622098" y="4707800"/>
            <a:ext cx="564348" cy="68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06F802-E14F-4B1D-8BED-26DAD76925ED}"/>
              </a:ext>
            </a:extLst>
          </p:cNvPr>
          <p:cNvSpPr/>
          <p:nvPr/>
        </p:nvSpPr>
        <p:spPr>
          <a:xfrm>
            <a:off x="8886244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826E1-BB82-4160-9F13-1231090CA09D}"/>
              </a:ext>
            </a:extLst>
          </p:cNvPr>
          <p:cNvSpPr txBox="1"/>
          <p:nvPr/>
        </p:nvSpPr>
        <p:spPr>
          <a:xfrm>
            <a:off x="9663669" y="3605036"/>
            <a:ext cx="1283992" cy="953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Native</a:t>
            </a:r>
            <a:br>
              <a:rPr lang="en-US" sz="2799" dirty="0"/>
            </a:br>
            <a:r>
              <a:rPr lang="en-US" sz="2799" dirty="0"/>
              <a:t>library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5665C7D-659C-4DD6-8231-7B9F5658CA51}"/>
              </a:ext>
            </a:extLst>
          </p:cNvPr>
          <p:cNvSpPr/>
          <p:nvPr/>
        </p:nvSpPr>
        <p:spPr>
          <a:xfrm rot="5400000">
            <a:off x="10023489" y="294501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327876-4C72-4856-9111-034307FD9E14}"/>
              </a:ext>
            </a:extLst>
          </p:cNvPr>
          <p:cNvSpPr/>
          <p:nvPr/>
        </p:nvSpPr>
        <p:spPr>
          <a:xfrm rot="5400000">
            <a:off x="10023647" y="452073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68B63-96FA-4E12-8DB5-01DC76A006E4}"/>
              </a:ext>
            </a:extLst>
          </p:cNvPr>
          <p:cNvSpPr txBox="1"/>
          <p:nvPr/>
        </p:nvSpPr>
        <p:spPr>
          <a:xfrm>
            <a:off x="9276489" y="2052653"/>
            <a:ext cx="2230354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input changes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76E45-91B8-4713-B597-B845A260F4D2}"/>
              </a:ext>
            </a:extLst>
          </p:cNvPr>
          <p:cNvSpPr txBox="1"/>
          <p:nvPr/>
        </p:nvSpPr>
        <p:spPr>
          <a:xfrm>
            <a:off x="9146444" y="5090652"/>
            <a:ext cx="2449966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output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/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9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7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 many relational queries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the following </a:t>
                </a:r>
                <a:r>
                  <a:rPr lang="en-US" dirty="0"/>
                  <a:t>holds</a:t>
                </a:r>
                <a:br>
                  <a:rPr lang="en-US" dirty="0"/>
                </a:b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one of select, project, join, map, </a:t>
                </a:r>
                <a:r>
                  <a:rPr lang="en-US" b="0" dirty="0" err="1"/>
                  <a:t>flatmap</a:t>
                </a:r>
                <a:r>
                  <a:rPr lang="en-US" b="0" dirty="0"/>
                  <a:t>, union, intersection)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Q</a:t>
                </a:r>
                <a:r>
                  <a:rPr lang="en-US" dirty="0"/>
                  <a:t> in join, product, filter, select we have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/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/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26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</a:t>
                </a:r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i="1" dirty="0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/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Work proportional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|!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blipFill>
                <a:blip r:embed="rId3"/>
                <a:stretch>
                  <a:fillRect l="-360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/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Relational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 dirty="0">
                <a:effectLst/>
                <a:latin typeface="Courier New" panose="02070309020205020404" pitchFamily="49" charset="0"/>
              </a:rPr>
              <a:t> V AS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a.x</a:t>
            </a:r>
            <a:r>
              <a:rPr lang="en-US" dirty="0">
                <a:effectLst/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b</a:t>
            </a:r>
            <a:r>
              <a:rPr lang="en-US" dirty="0" err="1">
                <a:effectLst/>
                <a:latin typeface="Courier New" panose="02070309020205020404" pitchFamily="49" charset="0"/>
              </a:rPr>
              <a:t>.y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t1.x , t1.id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t1.a &gt; 2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a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t2.id , t2.y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t2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t2.s &gt; 5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b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dirty="0">
                <a:effectLst/>
                <a:latin typeface="Courier New" panose="02070309020205020404" pitchFamily="49" charset="0"/>
              </a:rPr>
              <a:t> a.id = b.id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07" y="2783526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623430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95"/>
            <a:ext cx="10515600" cy="707537"/>
          </a:xfrm>
        </p:spPr>
        <p:txBody>
          <a:bodyPr/>
          <a:lstStyle/>
          <a:p>
            <a:r>
              <a:rPr lang="en-US" dirty="0"/>
              <a:t>Example: Remove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898432"/>
            <a:ext cx="7512660" cy="1509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BE7BE-8434-4E7A-9026-98EDCE4B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959" y="2803588"/>
            <a:ext cx="6525725" cy="125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54931-5216-4FE2-AE16-69066AB94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38" y="4265538"/>
            <a:ext cx="5902203" cy="1132978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24854" y="237265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D31394-7514-4CD7-A642-1709C768C547}"/>
              </a:ext>
            </a:extLst>
          </p:cNvPr>
          <p:cNvSpPr/>
          <p:nvPr/>
        </p:nvSpPr>
        <p:spPr>
          <a:xfrm>
            <a:off x="5424854" y="40544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DAEBEEF-F15C-4A6A-9374-5FC559F7930B}"/>
              </a:ext>
            </a:extLst>
          </p:cNvPr>
          <p:cNvSpPr/>
          <p:nvPr/>
        </p:nvSpPr>
        <p:spPr>
          <a:xfrm>
            <a:off x="5424854" y="5263748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23" y="5736333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Lift and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FC1-8C65-4C5D-B0D6-79C11A76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74" y="3047755"/>
            <a:ext cx="4949691" cy="119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24344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BAC70-5E35-4D4B-8674-3606DD9B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620" y="4782820"/>
            <a:ext cx="6241536" cy="1314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0" y="3192521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0" y="4945574"/>
            <a:ext cx="3059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 of </a:t>
            </a:r>
            <a:r>
              <a:rPr lang="en-US" sz="2400" dirty="0">
                <a:solidFill>
                  <a:srgbClr val="FF00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2513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 dirty="0"/>
              <a:t>Example: optimize incremental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F0F1D-5E56-49C1-9486-738E7115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73" y="1265896"/>
            <a:ext cx="6241536" cy="131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56B37-95C4-47AB-8618-03D3D841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b="-1"/>
          <a:stretch/>
        </p:blipFill>
        <p:spPr>
          <a:xfrm>
            <a:off x="3220937" y="3193949"/>
            <a:ext cx="5750126" cy="119907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673597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rule and 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CEC4C-6464-4E39-A27E-48FD242D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16" y="4974429"/>
            <a:ext cx="7880450" cy="174704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32181" y="446977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84377" y="440255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 join and distinct</a:t>
            </a:r>
          </a:p>
        </p:txBody>
      </p:sp>
    </p:spTree>
    <p:extLst>
      <p:ext uri="{BB962C8B-B14F-4D97-AF65-F5344CB8AC3E}">
        <p14:creationId xmlns:p14="http://schemas.microsoft.com/office/powerpoint/2010/main" val="288968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2752165" y="2196733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/>
              <p:nvPr/>
            </p:nvSpPr>
            <p:spPr>
              <a:xfrm>
                <a:off x="549966" y="3716083"/>
                <a:ext cx="11151704" cy="17754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The implementation iterates until convergence.</a:t>
                </a:r>
              </a:p>
              <a:p>
                <a:r>
                  <a:rPr lang="en-US" sz="3600" dirty="0"/>
                  <a:t>We introduce two new operators: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/>
                  <a:t> and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endParaRPr lang="en-US" sz="3600" dirty="0"/>
              </a:p>
              <a:p>
                <a:r>
                  <a:rPr lang="en-US" sz="3600" dirty="0"/>
                  <a:t>(“enter” and “exit”)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6" y="3716083"/>
                <a:ext cx="11151704" cy="1775422"/>
              </a:xfrm>
              <a:prstGeom prst="rect">
                <a:avLst/>
              </a:prstGeom>
              <a:blipFill>
                <a:blip r:embed="rId2"/>
                <a:stretch>
                  <a:fillRect l="-1639" t="-5498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478DBCB-2758-CF89-8F33-B42B45D16EF7}"/>
              </a:ext>
            </a:extLst>
          </p:cNvPr>
          <p:cNvSpPr txBox="1"/>
          <p:nvPr/>
        </p:nvSpPr>
        <p:spPr>
          <a:xfrm>
            <a:off x="5067015" y="1621724"/>
            <a:ext cx="1466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492728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Linear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316610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Only defined for streams that are zero almost everywhere: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Linear operator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56" y="4471147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886456" y="5608885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6143756" y="5617854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18256" y="4890015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64741" y="4890012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692172" y="59678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456481" y="599450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6630162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recursion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non-recursive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circuit and connect feedback: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𝑓𝑖𝑥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3003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14EC8-A674-47CB-933F-0CF24AE68685}"/>
              </a:ext>
            </a:extLst>
          </p:cNvPr>
          <p:cNvSpPr txBox="1"/>
          <p:nvPr/>
        </p:nvSpPr>
        <p:spPr>
          <a:xfrm>
            <a:off x="3606801" y="39105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176DE5-BE18-02B3-4BFC-BA7E656E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035" y="4523550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60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304680" y="5673953"/>
            <a:ext cx="900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proves the correctness of semi-naïve Datalog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1ABC9-7609-877E-8C15-F1F028084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688" y="1675536"/>
            <a:ext cx="5047130" cy="11479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706471" y="1362635"/>
            <a:ext cx="2626658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C50B-56E1-CB5F-22A7-2AC7EA2DA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0352" y="3927738"/>
            <a:ext cx="4411957" cy="138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39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Stream computations</a:t>
            </a:r>
          </a:p>
          <a:p>
            <a:r>
              <a:rPr lang="en-US" dirty="0"/>
              <a:t>Incremental computation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incremental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 dirty="0"/>
              <a:t>So far we have shown how to implement a recursive </a:t>
            </a:r>
            <a:r>
              <a:rPr lang="en-US" b="1" dirty="0"/>
              <a:t>non-streaming</a:t>
            </a:r>
            <a:r>
              <a:rPr lang="en-US" dirty="0"/>
              <a:t> query</a:t>
            </a:r>
          </a:p>
          <a:p>
            <a:r>
              <a:rPr lang="en-US" dirty="0"/>
              <a:t>To make it incremental we apply the same recipe as before, </a:t>
            </a:r>
            <a:br>
              <a:rPr lang="en-US" dirty="0"/>
            </a:br>
            <a:r>
              <a:rPr lang="en-US" dirty="0"/>
              <a:t>treating the non-streaming query as a black-box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4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C309-AF9C-413C-9AA3-2EEC85F03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83" y="1807783"/>
            <a:ext cx="11624031" cy="4351338"/>
          </a:xfrm>
        </p:spPr>
        <p:txBody>
          <a:bodyPr/>
          <a:lstStyle/>
          <a:p>
            <a:r>
              <a:rPr lang="en-US" dirty="0"/>
              <a:t>The circuit                                                       can be treated as a scalar operator</a:t>
            </a:r>
          </a:p>
          <a:p>
            <a:endParaRPr lang="en-US" dirty="0"/>
          </a:p>
          <a:p>
            <a:r>
              <a:rPr lang="en-US" dirty="0"/>
              <a:t>So it can be lifted to operate on streams, like any other scalar operator</a:t>
            </a:r>
          </a:p>
          <a:p>
            <a:r>
              <a:rPr lang="en-US" b="1" dirty="0"/>
              <a:t>Theorem</a:t>
            </a:r>
            <a:r>
              <a:rPr lang="en-US" dirty="0"/>
              <a:t>: lifting a circuit is the same a lifting every operator in the circuit</a:t>
            </a:r>
          </a:p>
          <a:p>
            <a:pPr lvl="1"/>
            <a:r>
              <a:rPr lang="en-US" dirty="0"/>
              <a:t>Works even when the circuit has feedback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CF600-5186-4E0B-A571-C44D6456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1724710"/>
            <a:ext cx="4321476" cy="855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7A4D9-475D-7611-01FE-EA1F1684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7" y="4542797"/>
            <a:ext cx="4411957" cy="138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D1B22-0963-ECBE-619C-E0261F369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742049"/>
            <a:ext cx="5372899" cy="98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-112668" y="4533097"/>
                <a:ext cx="596830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7200" b="0" i="1" smtClean="0">
                        <a:latin typeface="Cambria Math" panose="02040503050406030204" pitchFamily="18" charset="0"/>
                      </a:rPr>
                      <m:t>↑(                   )</m:t>
                    </m:r>
                  </m:oMath>
                </a14:m>
                <a:r>
                  <a:rPr lang="en-US" sz="7200" dirty="0"/>
                  <a:t>=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2668" y="4533097"/>
                <a:ext cx="5968301" cy="1200329"/>
              </a:xfrm>
              <a:prstGeom prst="rect">
                <a:avLst/>
              </a:prstGeom>
              <a:blipFill>
                <a:blip r:embed="rId5"/>
                <a:stretch>
                  <a:fillRect t="-19289" r="-6742" b="-41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09289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C54EB-14DB-A136-36DE-027C3D75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03" y="5016200"/>
            <a:ext cx="5372899" cy="98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itself is a group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 group!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902AC5-EE08-F000-51CD-D6EBA660BE3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2470921" y="2280373"/>
            <a:ext cx="1889265" cy="40341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585CD9-9A08-5554-E54F-652F3427E543}"/>
              </a:ext>
            </a:extLst>
          </p:cNvPr>
          <p:cNvSpPr/>
          <p:nvPr/>
        </p:nvSpPr>
        <p:spPr>
          <a:xfrm>
            <a:off x="1147482" y="293145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A9A87-AD9E-FA8C-162B-3D74C2CEFBC6}"/>
              </a:ext>
            </a:extLst>
          </p:cNvPr>
          <p:cNvSpPr/>
          <p:nvPr/>
        </p:nvSpPr>
        <p:spPr>
          <a:xfrm>
            <a:off x="3424517" y="2375180"/>
            <a:ext cx="394447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34928-8E16-7C02-206D-C1AAAE5E537A}"/>
              </a:ext>
            </a:extLst>
          </p:cNvPr>
          <p:cNvSpPr/>
          <p:nvPr/>
        </p:nvSpPr>
        <p:spPr>
          <a:xfrm>
            <a:off x="5181600" y="5242065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08532-87DF-69C2-3013-43FEAC33DCC8}"/>
              </a:ext>
            </a:extLst>
          </p:cNvPr>
          <p:cNvSpPr/>
          <p:nvPr/>
        </p:nvSpPr>
        <p:spPr>
          <a:xfrm>
            <a:off x="4267200" y="5233101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AA3C994-00FC-ABFD-AB2F-E755BC839352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818964" y="2585851"/>
            <a:ext cx="699248" cy="264725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2E72982-359D-8049-DD63-484604548AB5}"/>
              </a:ext>
            </a:extLst>
          </p:cNvPr>
          <p:cNvSpPr txBox="1"/>
          <p:nvPr/>
        </p:nvSpPr>
        <p:spPr>
          <a:xfrm>
            <a:off x="5369859" y="6182746"/>
            <a:ext cx="2767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 “strange” operator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62A5A9D-C48B-EB3C-FE90-8718F907428F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6635282" y="6064360"/>
            <a:ext cx="236772" cy="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936C902-8905-9DC7-C0FC-D638995F43C6}"/>
              </a:ext>
            </a:extLst>
          </p:cNvPr>
          <p:cNvSpPr/>
          <p:nvPr/>
        </p:nvSpPr>
        <p:spPr>
          <a:xfrm>
            <a:off x="7433982" y="5233100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F88728-458A-8C61-E211-3EB9B213F785}"/>
              </a:ext>
            </a:extLst>
          </p:cNvPr>
          <p:cNvCxnSpPr>
            <a:cxnSpLocks/>
            <a:stCxn id="12" idx="3"/>
            <a:endCxn id="37" idx="0"/>
          </p:cNvCxnSpPr>
          <p:nvPr/>
        </p:nvCxnSpPr>
        <p:spPr>
          <a:xfrm>
            <a:off x="3818964" y="2585851"/>
            <a:ext cx="3866030" cy="264724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1B3896E-7B63-5B9C-356E-29F43CD56599}"/>
              </a:ext>
            </a:extLst>
          </p:cNvPr>
          <p:cNvSpPr/>
          <p:nvPr/>
        </p:nvSpPr>
        <p:spPr>
          <a:xfrm>
            <a:off x="6502655" y="527363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FC9A721-027A-E170-C4D5-BEC20AF1B56B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rot="16200000" flipH="1">
            <a:off x="3115661" y="1635632"/>
            <a:ext cx="1920839" cy="535517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44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726B9-4923-CD12-CB89-F194872D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838" y="1832480"/>
            <a:ext cx="5994674" cy="1096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D1933D-0ACC-469A-E4D1-DC3AE5FFCCE8}"/>
              </a:ext>
            </a:extLst>
          </p:cNvPr>
          <p:cNvSpPr txBox="1"/>
          <p:nvPr/>
        </p:nvSpPr>
        <p:spPr>
          <a:xfrm>
            <a:off x="495300" y="1965065"/>
            <a:ext cx="3611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Non-incremental streaming</a:t>
            </a:r>
          </a:p>
          <a:p>
            <a:r>
              <a:rPr lang="en-US" sz="2400" dirty="0"/>
              <a:t>recursive 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575982" y="3892477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streaming</a:t>
            </a:r>
          </a:p>
          <a:p>
            <a:r>
              <a:rPr lang="en-US" sz="2400" dirty="0"/>
              <a:t>recursive query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9A562-8759-F036-A065-F517D297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3858815"/>
            <a:ext cx="5030365" cy="10961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3070441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32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8607-5561-4818-8B72-DAAD6F6F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operations we can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E1CA-9AF2-4E3A-934F-A0A744E7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collections</a:t>
            </a:r>
          </a:p>
          <a:p>
            <a:pPr lvl="1"/>
            <a:r>
              <a:rPr lang="en-US" dirty="0"/>
              <a:t>Group-by (linear!)</a:t>
            </a:r>
          </a:p>
          <a:p>
            <a:pPr lvl="1"/>
            <a:r>
              <a:rPr lang="en-US" dirty="0" err="1"/>
              <a:t>Flatmap</a:t>
            </a:r>
            <a:r>
              <a:rPr lang="en-US" dirty="0"/>
              <a:t> (linear!)</a:t>
            </a:r>
          </a:p>
          <a:p>
            <a:r>
              <a:rPr lang="en-US" dirty="0"/>
              <a:t>Aggregation (some aggregations, such as </a:t>
            </a:r>
            <a:r>
              <a:rPr lang="en-US" dirty="0">
                <a:latin typeface="Consolas" panose="020B0609020204030204" pitchFamily="49" charset="0"/>
              </a:rPr>
              <a:t>sum</a:t>
            </a:r>
            <a:r>
              <a:rPr lang="en-US" dirty="0"/>
              <a:t> and </a:t>
            </a:r>
            <a:r>
              <a:rPr lang="en-US" dirty="0">
                <a:latin typeface="Consolas" panose="020B0609020204030204" pitchFamily="49" charset="0"/>
              </a:rPr>
              <a:t>count</a:t>
            </a:r>
            <a:r>
              <a:rPr lang="en-US" dirty="0"/>
              <a:t>, are linear!)</a:t>
            </a:r>
          </a:p>
          <a:p>
            <a:r>
              <a:rPr lang="en-US" dirty="0"/>
              <a:t>Streaming joins </a:t>
            </a:r>
          </a:p>
          <a:p>
            <a:r>
              <a:rPr lang="en-US" dirty="0"/>
              <a:t>Relational while queries</a:t>
            </a:r>
          </a:p>
          <a:p>
            <a:endParaRPr lang="en-US" dirty="0"/>
          </a:p>
          <a:p>
            <a:r>
              <a:rPr lang="en-US" dirty="0"/>
              <a:t>We don’t have a characterization of the power of DBSP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DEEF-CE84-46B2-B42A-2E2DEE18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35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227505"/>
                <a:ext cx="10515600" cy="512884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DBSP circuits are a nice model of streaming computation</a:t>
                </a:r>
              </a:p>
              <a:p>
                <a:pPr lvl="1"/>
                <a:r>
                  <a:rPr lang="en-US" sz="2800" dirty="0"/>
                  <a:t>Four operators: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↑,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∫</m:t>
                    </m:r>
                  </m:oMath>
                </a14:m>
                <a:endParaRPr lang="en-US" sz="2800" dirty="0"/>
              </a:p>
              <a:p>
                <a:r>
                  <a:rPr lang="en-US" sz="3200" dirty="0"/>
                  <a:t>Circuits can compute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 (changes to DBs)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/>
                  <a:t>Recipe for incremental view maintenance:	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Translate a DB query into a circuit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Build incremental version of lifted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sz="2800" b="0" dirty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b="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227505"/>
                <a:ext cx="10515600" cy="5128845"/>
              </a:xfrm>
              <a:blipFill>
                <a:blip r:embed="rId2"/>
                <a:stretch>
                  <a:fillRect l="-1333" t="-2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57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31DA-9E2C-4C42-870E-84FDAD5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0170"/>
          </a:xfrm>
        </p:spPr>
        <p:txBody>
          <a:bodyPr/>
          <a:lstStyle/>
          <a:p>
            <a:r>
              <a:rPr lang="en-US" dirty="0"/>
              <a:t>We’re only getting started!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90ED-3BFA-458A-BB65-C952560D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534ED1-74EC-411E-9D32-0552BF29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870"/>
            <a:ext cx="10515600" cy="5329605"/>
          </a:xfrm>
        </p:spPr>
        <p:txBody>
          <a:bodyPr>
            <a:normAutofit/>
          </a:bodyPr>
          <a:lstStyle/>
          <a:p>
            <a:r>
              <a:rPr lang="en-US" dirty="0"/>
              <a:t>Core DBSP library</a:t>
            </a:r>
          </a:p>
          <a:p>
            <a:r>
              <a:rPr lang="en-US" dirty="0"/>
              <a:t>Parallel and distributed execution</a:t>
            </a:r>
          </a:p>
          <a:p>
            <a:r>
              <a:rPr lang="en-US" dirty="0"/>
              <a:t>Formal verification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Fault-tolerance</a:t>
            </a:r>
          </a:p>
          <a:p>
            <a:r>
              <a:rPr lang="en-US" dirty="0"/>
              <a:t>Load-balancing</a:t>
            </a:r>
          </a:p>
          <a:p>
            <a:r>
              <a:rPr lang="en-US" dirty="0"/>
              <a:t>Runtime queries</a:t>
            </a:r>
          </a:p>
          <a:p>
            <a:r>
              <a:rPr lang="en-US"/>
              <a:t>Cloud service</a:t>
            </a:r>
            <a:endParaRPr lang="en-US" dirty="0"/>
          </a:p>
          <a:p>
            <a:r>
              <a:rPr lang="en-US" dirty="0"/>
              <a:t>Integration in existing systems (SQL, Spark, Rust, etc.)</a:t>
            </a:r>
          </a:p>
          <a:p>
            <a:r>
              <a:rPr lang="en-US" dirty="0"/>
              <a:t>Applications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29D94-2B34-4E02-B164-41A6A1DB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3484" y="788345"/>
            <a:ext cx="4188210" cy="41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5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395" y="4663524"/>
            <a:ext cx="2602505" cy="13632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C5D9F-7163-44DC-BD69-3D66E57F1528}"/>
              </a:ext>
            </a:extLst>
          </p:cNvPr>
          <p:cNvSpPr/>
          <p:nvPr/>
        </p:nvSpPr>
        <p:spPr>
          <a:xfrm>
            <a:off x="0" y="3171019"/>
            <a:ext cx="12192000" cy="15107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5030"/>
                <a:ext cx="10515600" cy="56729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Streaming joins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r>
                  <a:rPr lang="en-US" dirty="0"/>
                  <a:t>Convolutions</a:t>
                </a:r>
              </a:p>
              <a:p>
                <a:pPr lvl="1"/>
                <a:r>
                  <a:rPr lang="en-US" dirty="0"/>
                  <a:t>Standard DSP Finite-Impulse-Response filters</a:t>
                </a:r>
              </a:p>
              <a:p>
                <a:endParaRPr lang="en-US" dirty="0"/>
              </a:p>
              <a:p>
                <a:r>
                  <a:rPr lang="en-US" dirty="0"/>
                  <a:t>Streaming window queries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5030"/>
                <a:ext cx="10515600" cy="5672970"/>
              </a:xfrm>
              <a:blipFill>
                <a:blip r:embed="rId3"/>
                <a:stretch>
                  <a:fillRect l="-1043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03CEA-C569-4B03-92E5-D03C1C41B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311" y="1359960"/>
            <a:ext cx="2717039" cy="1345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F106E-0785-4E20-A6BE-E4700B5E5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815" y="3289253"/>
            <a:ext cx="3758304" cy="11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  <a:p>
            <a:r>
              <a:rPr lang="en-US" dirty="0"/>
              <a:t>Streaming Databases</a:t>
            </a:r>
          </a:p>
          <a:p>
            <a:r>
              <a:rPr lang="en-US" dirty="0"/>
              <a:t>Streaming languages</a:t>
            </a:r>
          </a:p>
          <a:p>
            <a:r>
              <a:rPr lang="en-US" dirty="0"/>
              <a:t>Functional Languages</a:t>
            </a:r>
          </a:p>
          <a:p>
            <a:r>
              <a:rPr lang="en-US" dirty="0"/>
              <a:t>Category theory</a:t>
            </a:r>
          </a:p>
          <a:p>
            <a:r>
              <a:rPr lang="en-US" dirty="0"/>
              <a:t>Dataflow machines</a:t>
            </a:r>
          </a:p>
          <a:p>
            <a:r>
              <a:rPr lang="en-US" dirty="0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is a discrete sequence of values</a:t>
                </a:r>
              </a:p>
              <a:p>
                <a:r>
                  <a:rPr lang="en-US"/>
                  <a:t>An </a:t>
                </a:r>
                <a:r>
                  <a:rPr lang="en-US" dirty="0"/>
                  <a:t>unbounded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                                         …</a:t>
                </a:r>
                <a:endParaRPr lang="en-US" b="0" dirty="0"/>
              </a:p>
              <a:p>
                <a:r>
                  <a:rPr lang="en-US" dirty="0"/>
                  <a:t>Formally: a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Here: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 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can have streams with values of any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…</a:t>
                </a:r>
              </a:p>
              <a:p>
                <a:r>
                  <a:rPr lang="en-US" dirty="0"/>
                  <a:t>…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In general we require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+, −, 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to be a commutative group</a:t>
                </a: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  <a:blipFill>
                <a:blip r:embed="rId2"/>
                <a:stretch>
                  <a:fillRect l="-100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0" descr="A picture containing nature, outdoor, rock, tree&#10;&#10;Description automatically generated">
            <a:extLst>
              <a:ext uri="{FF2B5EF4-FFF2-40B4-BE49-F238E27FC236}">
                <a16:creationId xmlns:a16="http://schemas.microsoft.com/office/drawing/2014/main" id="{9F30DCB4-46BC-4587-B08F-E138A1C66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34725" y="0"/>
            <a:ext cx="4294950" cy="5016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1498921" y="2494866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81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5A5-860D-42F8-AD0C-0090EC61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720"/>
          </a:xfrm>
        </p:spPr>
        <p:txBody>
          <a:bodyPr/>
          <a:lstStyle/>
          <a:p>
            <a:r>
              <a:rPr lang="en-US" dirty="0"/>
              <a:t>Datalog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547F-8195-4C12-BB57-1D611EE2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844"/>
            <a:ext cx="10515600" cy="3074621"/>
          </a:xfrm>
        </p:spPr>
        <p:txBody>
          <a:bodyPr>
            <a:normAutofit/>
          </a:bodyPr>
          <a:lstStyle/>
          <a:p>
            <a:r>
              <a:rPr lang="en-US" dirty="0"/>
              <a:t>Essentially an alternative language to SQL for describing views</a:t>
            </a:r>
            <a:br>
              <a:rPr lang="en-US" dirty="0"/>
            </a:br>
            <a:r>
              <a:rPr lang="en-US" sz="1800" dirty="0"/>
              <a:t>(Datalog views are always sets – no duplicates allowed)</a:t>
            </a:r>
          </a:p>
          <a:p>
            <a:r>
              <a:rPr lang="en-US" dirty="0"/>
              <a:t>Differential Datalog (DDlog) is a dialect of Datalog with extra features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67DB-0975-4535-94E2-C7CC21E1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3B0AE-E795-4D09-9B7D-50E35D8330A3}"/>
              </a:ext>
            </a:extLst>
          </p:cNvPr>
          <p:cNvSpPr txBox="1"/>
          <p:nvPr/>
        </p:nvSpPr>
        <p:spPr>
          <a:xfrm>
            <a:off x="7519436" y="3733941"/>
            <a:ext cx="395763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V(name, age) :- 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T(name, age),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age &gt;= 10.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A7E5E-75DA-4245-A0AB-96F1FD387882}"/>
              </a:ext>
            </a:extLst>
          </p:cNvPr>
          <p:cNvSpPr txBox="1"/>
          <p:nvPr/>
        </p:nvSpPr>
        <p:spPr>
          <a:xfrm>
            <a:off x="553010" y="3733941"/>
            <a:ext cx="609487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latin typeface="Consolas" panose="020B0609020204030204" pitchFamily="49" charset="0"/>
              </a:rPr>
              <a:t> 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DISTINCT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1D060-6E8C-44D8-B84F-36252C879FCB}"/>
              </a:ext>
            </a:extLst>
          </p:cNvPr>
          <p:cNvSpPr txBox="1"/>
          <p:nvPr/>
        </p:nvSpPr>
        <p:spPr>
          <a:xfrm>
            <a:off x="3226909" y="5124087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40B45-5AFB-4A2C-88A9-CD734CC9432B}"/>
              </a:ext>
            </a:extLst>
          </p:cNvPr>
          <p:cNvSpPr txBox="1"/>
          <p:nvPr/>
        </p:nvSpPr>
        <p:spPr>
          <a:xfrm>
            <a:off x="8965092" y="5070129"/>
            <a:ext cx="1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26630637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CBF7-96B9-4F10-9002-F7BF5F1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9492-1C44-41C1-87FD-CF20C3C1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5448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INTERSECT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C753D-AE4A-4A2B-BF73-9325D681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BE62-B9CA-45CD-B136-C67DF636FECE}"/>
              </a:ext>
            </a:extLst>
          </p:cNvPr>
          <p:cNvSpPr txBox="1"/>
          <p:nvPr/>
        </p:nvSpPr>
        <p:spPr>
          <a:xfrm>
            <a:off x="6694392" y="1999109"/>
            <a:ext cx="458544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O(x) :- T1(x),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 T2(x).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2D438-4839-4875-A753-E68E92C151C2}"/>
              </a:ext>
            </a:extLst>
          </p:cNvPr>
          <p:cNvSpPr txBox="1"/>
          <p:nvPr/>
        </p:nvSpPr>
        <p:spPr>
          <a:xfrm>
            <a:off x="2981022" y="3781674"/>
            <a:ext cx="650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disguised JOIN. We will see it soon.</a:t>
            </a:r>
          </a:p>
        </p:txBody>
      </p:sp>
    </p:spTree>
    <p:extLst>
      <p:ext uri="{BB962C8B-B14F-4D97-AF65-F5344CB8AC3E}">
        <p14:creationId xmlns:p14="http://schemas.microsoft.com/office/powerpoint/2010/main" val="12125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Age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 dirty="0"/>
                  <a:t>In DDlog: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42832"/>
              </p:ext>
            </p:extLst>
          </p:nvPr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73597"/>
              </p:ext>
            </p:extLst>
          </p:nvPr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 DDlog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RelationHead</a:t>
            </a:r>
            <a:r>
              <a:rPr lang="en-US" dirty="0"/>
              <a:t> :- RelationTerm0, not RelationTerm1.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Edges in circuit = conjunctions in rule body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3" y="3389956"/>
            <a:ext cx="14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RelationHead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10929-FEED-4184-8982-C43C3926A4EE}"/>
              </a:ext>
            </a:extLst>
          </p:cNvPr>
          <p:cNvSpPr txBox="1"/>
          <p:nvPr/>
        </p:nvSpPr>
        <p:spPr>
          <a:xfrm>
            <a:off x="2773776" y="3139516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2773776" y="3759289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</p:cNvCxnSpPr>
          <p:nvPr/>
        </p:nvCxnSpPr>
        <p:spPr>
          <a:xfrm>
            <a:off x="4314462" y="3324182"/>
            <a:ext cx="664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</p:cNvCxnSpPr>
          <p:nvPr/>
        </p:nvCxnSpPr>
        <p:spPr>
          <a:xfrm>
            <a:off x="4294206" y="3943114"/>
            <a:ext cx="18548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730711" y="874169"/>
            <a:ext cx="200050" cy="1724187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5295947" y="-484047"/>
            <a:ext cx="171089" cy="4520557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4903877" y="13086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/>
          <p:nvPr/>
        </p:nvCxnSpPr>
        <p:spPr>
          <a:xfrm>
            <a:off x="5079569" y="2127142"/>
            <a:ext cx="771041" cy="119704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4740018" y="247545"/>
            <a:ext cx="1174161" cy="4840153"/>
          </a:xfrm>
          <a:prstGeom prst="bentConnector3">
            <a:avLst>
              <a:gd name="adj1" fmla="val 14361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2788000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629860" y="2180147"/>
            <a:ext cx="369124" cy="10620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</p:cNvCxnSpPr>
          <p:nvPr/>
        </p:nvCxnSpPr>
        <p:spPr>
          <a:xfrm flipH="1">
            <a:off x="3777657" y="2180147"/>
            <a:ext cx="2290149" cy="16687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655733" y="-700668"/>
            <a:ext cx="1634957" cy="7284954"/>
          </a:xfrm>
          <a:prstGeom prst="bentConnector3">
            <a:avLst>
              <a:gd name="adj1" fmla="val 1391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652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61379"/>
              </p:ext>
            </p:extLst>
          </p:nvPr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49185"/>
              </p:ext>
            </p:extLst>
          </p:nvPr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𝑝𝑟𝑒𝑑𝑖𝑐𝑎𝑡𝑒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/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94061C-352D-43A1-AE52-3F2C59A389AC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688825" y="5224333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AF70AE-7CCE-4AF3-8492-10CE5E9AB95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88210" y="522433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B975AE-18DF-441E-9D2C-72D15659567A}"/>
              </a:ext>
            </a:extLst>
          </p:cNvPr>
          <p:cNvSpPr/>
          <p:nvPr/>
        </p:nvSpPr>
        <p:spPr>
          <a:xfrm>
            <a:off x="6817946" y="5038868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/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/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keeps all tuples for which the predicate is true.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845356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55780"/>
              </p:ext>
            </p:extLst>
          </p:nvPr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97189"/>
              </p:ext>
            </p:extLst>
          </p:nvPr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04398"/>
              </p:ext>
            </p:extLst>
          </p:nvPr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  <a:blipFill>
                <a:blip r:embed="rId2"/>
                <a:stretch>
                  <a:fillRect t="-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5AB9C-2AC8-41E1-8543-F5D8E1BEC7F7}"/>
              </a:ext>
            </a:extLst>
          </p:cNvPr>
          <p:cNvSpPr txBox="1"/>
          <p:nvPr/>
        </p:nvSpPr>
        <p:spPr>
          <a:xfrm>
            <a:off x="4639406" y="459194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DD5FD-90D5-4C29-B980-4AA1354B1AD4}"/>
              </a:ext>
            </a:extLst>
          </p:cNvPr>
          <p:cNvSpPr txBox="1"/>
          <p:nvPr/>
        </p:nvSpPr>
        <p:spPr>
          <a:xfrm>
            <a:off x="4639405" y="552156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B7E6E3-34E8-4812-A878-1FFB4B1FA42D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>
            <a:off x="5181542" y="4853556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1AEAB8-D00B-4103-A067-AC1165091A8B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5181541" y="5521566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90AE97-E587-49BF-B4B5-A656AFAC8CEB}"/>
              </a:ext>
            </a:extLst>
          </p:cNvPr>
          <p:cNvSpPr txBox="1"/>
          <p:nvPr/>
        </p:nvSpPr>
        <p:spPr>
          <a:xfrm>
            <a:off x="6895380" y="5052522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C54628B0-6101-40D4-AFDA-C5034101251E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548507" y="5314132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/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blipFill>
                <a:blip r:embed="rId3"/>
                <a:stretch>
                  <a:fillRect l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T1.*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</p:spTree>
    <p:extLst>
      <p:ext uri="{BB962C8B-B14F-4D97-AF65-F5344CB8AC3E}">
        <p14:creationId xmlns:p14="http://schemas.microsoft.com/office/powerpoint/2010/main" val="38692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0CCE-3954-4785-8E92-1AE6EC14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Equi</a:t>
            </a:r>
            <a:r>
              <a:rPr lang="en-US" dirty="0"/>
              <a:t>)Joins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DD0F-08D6-4B23-B2EA-390B4EC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3CE41FB-D8F1-4DB7-A30F-B5FDA91F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00" y="1749807"/>
            <a:ext cx="5609228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Name, Age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JOIN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T2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200" dirty="0">
                <a:latin typeface="Consolas" panose="020B0609020204030204" pitchFamily="49" charset="0"/>
              </a:rPr>
              <a:t>T1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=T2.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85D5-55E5-4814-85C0-46121164C541}"/>
              </a:ext>
            </a:extLst>
          </p:cNvPr>
          <p:cNvSpPr txBox="1"/>
          <p:nvPr/>
        </p:nvSpPr>
        <p:spPr>
          <a:xfrm>
            <a:off x="7209305" y="1751490"/>
            <a:ext cx="48153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O(Name, Age) :-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T1(Name, Age),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T2(Name, _).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DA164-C992-43FD-8889-97CC1FB87062}"/>
              </a:ext>
            </a:extLst>
          </p:cNvPr>
          <p:cNvSpPr txBox="1"/>
          <p:nvPr/>
        </p:nvSpPr>
        <p:spPr>
          <a:xfrm>
            <a:off x="4415683" y="42238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2DA53-9E0D-4C0A-8933-83F6A914EE75}"/>
              </a:ext>
            </a:extLst>
          </p:cNvPr>
          <p:cNvSpPr txBox="1"/>
          <p:nvPr/>
        </p:nvSpPr>
        <p:spPr>
          <a:xfrm>
            <a:off x="4415682" y="51535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88D640-DDD8-4FD5-82C8-D06545893327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4957819" y="4485497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3341BA-F5F1-4862-8BDE-07882CA28B1D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4957818" y="5153507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9">
            <a:extLst>
              <a:ext uri="{FF2B5EF4-FFF2-40B4-BE49-F238E27FC236}">
                <a16:creationId xmlns:a16="http://schemas.microsoft.com/office/drawing/2014/main" id="{91087356-4BF9-41F8-9C1E-A71BB171D6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324784" y="49460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/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blipFill>
                <a:blip r:embed="rId2"/>
                <a:stretch>
                  <a:fillRect l="-61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/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BB4CD8E2-B6A4-4DFC-9463-716587F2854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183889" y="4946073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FDE89-1E6F-4E4F-812D-6DE8B1A7E2EB}"/>
              </a:ext>
            </a:extLst>
          </p:cNvPr>
          <p:cNvSpPr/>
          <p:nvPr/>
        </p:nvSpPr>
        <p:spPr>
          <a:xfrm>
            <a:off x="7513625" y="4760607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5889D-4AFF-4CF1-8624-D8036DEB5E35}"/>
              </a:ext>
            </a:extLst>
          </p:cNvPr>
          <p:cNvSpPr txBox="1"/>
          <p:nvPr/>
        </p:nvSpPr>
        <p:spPr>
          <a:xfrm>
            <a:off x="3462325" y="5640148"/>
            <a:ext cx="6212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Cartesian product followed by filtering.</a:t>
            </a:r>
          </a:p>
        </p:txBody>
      </p:sp>
    </p:spTree>
    <p:extLst>
      <p:ext uri="{BB962C8B-B14F-4D97-AF65-F5344CB8AC3E}">
        <p14:creationId xmlns:p14="http://schemas.microsoft.com/office/powerpoint/2010/main" val="6020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Functions from streams to streams: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Operators can have multiple inputs: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Streams = arrows, operators = boxes</a:t>
                </a:r>
              </a:p>
              <a:p>
                <a:r>
                  <a:rPr lang="en-US" dirty="0"/>
                  <a:t>We only deal with </a:t>
                </a:r>
                <a:r>
                  <a:rPr lang="en-US" b="1" dirty="0"/>
                  <a:t>deterministic</a:t>
                </a:r>
                <a:r>
                  <a:rPr lang="en-US" dirty="0"/>
                  <a:t> operators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ntainer, can, gear&#10;&#10;Description automatically generated">
            <a:extLst>
              <a:ext uri="{FF2B5EF4-FFF2-40B4-BE49-F238E27FC236}">
                <a16:creationId xmlns:a16="http://schemas.microsoft.com/office/drawing/2014/main" id="{E2CFC8C4-DB34-4C74-9370-B5898FA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8" r="19856"/>
          <a:stretch/>
        </p:blipFill>
        <p:spPr>
          <a:xfrm>
            <a:off x="10480766" y="1225"/>
            <a:ext cx="1711234" cy="274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113F7-1D78-40C2-8950-18872824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circuits in DSP are composed of linear, time-invariant blocks</a:t>
                </a:r>
              </a:p>
              <a:p>
                <a:r>
                  <a:rPr lang="en-US" dirty="0"/>
                  <a:t>These have some very nice mathematical properties </a:t>
                </a:r>
              </a:p>
              <a:p>
                <a:pPr lvl="1"/>
                <a:r>
                  <a:rPr lang="en-US" dirty="0"/>
                  <a:t>In particular, their output is fully described by their response to an “impulse”</a:t>
                </a:r>
                <a:br>
                  <a:rPr lang="en-US" dirty="0"/>
                </a:br>
                <a:r>
                  <a:rPr lang="en-US" dirty="0"/>
                  <a:t>(the stream 1,0,0,0…)</a:t>
                </a:r>
              </a:p>
              <a:p>
                <a:pPr lvl="1"/>
                <a:r>
                  <a:rPr lang="en-US" dirty="0"/>
                  <a:t>Given their impulse response R and an input signal S,</a:t>
                </a:r>
                <a:br>
                  <a:rPr lang="en-US" dirty="0"/>
                </a:br>
                <a:r>
                  <a:rPr lang="en-US" dirty="0"/>
                  <a:t>the output is R * S – the convolution of R and 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IIR filter – Infinite Impulse Response (1,1,1,1,…)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FIR filter – Finite Impulse Response (1,-1,0,0,….)</a:t>
                </a:r>
              </a:p>
              <a:p>
                <a:r>
                  <a:rPr lang="en-US" dirty="0"/>
                  <a:t>However, many of the computations we will need are </a:t>
                </a:r>
                <a:r>
                  <a:rPr lang="en-US" b="1" dirty="0"/>
                  <a:t>not</a:t>
                </a:r>
                <a:r>
                  <a:rPr lang="en-US" dirty="0"/>
                  <a:t> linear</a:t>
                </a:r>
              </a:p>
              <a:p>
                <a:pPr lvl="1"/>
                <a:r>
                  <a:rPr lang="en-US" dirty="0"/>
                  <a:t>So most of the beautiful DSP theory does not apply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  <a:blipFill>
                <a:blip r:embed="rId3"/>
                <a:stretch>
                  <a:fillRect l="-1020" t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760E-D062-4C71-BDC2-4BDFAF67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88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5A6A-58FD-4E8E-9010-88626DFE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000"/>
          </a:xfrm>
        </p:spPr>
        <p:txBody>
          <a:bodyPr/>
          <a:lstStyle/>
          <a:p>
            <a:r>
              <a:rPr lang="en-US"/>
              <a:t>Relation </a:t>
            </a:r>
            <a:r>
              <a:rPr lang="en-US" dirty="0"/>
              <a:t>to synchronous digital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Combinational logic (acyclic graphs) </a:t>
                </a:r>
              </a:p>
              <a:p>
                <a:pPr lvl="1"/>
                <a:r>
                  <a:rPr lang="en-US" dirty="0"/>
                  <a:t>“Instantaneous”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Flip-flops or latches (memory elements)</a:t>
                </a:r>
              </a:p>
              <a:p>
                <a:pPr lvl="1"/>
                <a:r>
                  <a:rPr lang="en-US" dirty="0"/>
                  <a:t>Clocked elements</a:t>
                </a:r>
              </a:p>
              <a:p>
                <a:pPr lvl="1"/>
                <a:r>
                  <a:rPr lang="en-US" dirty="0"/>
                  <a:t>Remember value from previous clock</a:t>
                </a:r>
              </a:p>
              <a:p>
                <a:pPr lvl="1"/>
                <a:r>
                  <a:rPr lang="en-US" dirty="0"/>
                  <a:t>This is our delay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Sequential circuits</a:t>
                </a:r>
              </a:p>
              <a:p>
                <a:pPr lvl="1"/>
                <a:r>
                  <a:rPr lang="en-US" dirty="0"/>
                  <a:t>Combinational logic</a:t>
                </a:r>
              </a:p>
              <a:p>
                <a:pPr lvl="1"/>
                <a:r>
                  <a:rPr lang="en-US" dirty="0"/>
                  <a:t>All back-edges must go through a latch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  <a:blipFill>
                <a:blip r:embed="rId2"/>
                <a:stretch>
                  <a:fillRect l="-1548" t="-1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69DC-DB88-4A86-9AF1-C9EE88F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A66844-AFAF-473E-BDF7-261B7FF4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07" y="2090330"/>
            <a:ext cx="3200400" cy="733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DF1CD8-5238-47A4-940E-19A4AF142F55}"/>
              </a:ext>
            </a:extLst>
          </p:cNvPr>
          <p:cNvSpPr/>
          <p:nvPr/>
        </p:nvSpPr>
        <p:spPr>
          <a:xfrm>
            <a:off x="7596591" y="3455330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939E5A-EBC9-4B3B-AAA1-5E5517661D92}"/>
              </a:ext>
            </a:extLst>
          </p:cNvPr>
          <p:cNvSpPr/>
          <p:nvPr/>
        </p:nvSpPr>
        <p:spPr>
          <a:xfrm flipV="1">
            <a:off x="7699182" y="3455330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5ABF12-9339-451A-8355-DB4CA23FCE17}"/>
              </a:ext>
            </a:extLst>
          </p:cNvPr>
          <p:cNvCxnSpPr>
            <a:cxnSpLocks/>
          </p:cNvCxnSpPr>
          <p:nvPr/>
        </p:nvCxnSpPr>
        <p:spPr>
          <a:xfrm>
            <a:off x="7196634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01ED65-AA33-434C-BB79-827BD1659DBE}"/>
              </a:ext>
            </a:extLst>
          </p:cNvPr>
          <p:cNvCxnSpPr>
            <a:cxnSpLocks/>
          </p:cNvCxnSpPr>
          <p:nvPr/>
        </p:nvCxnSpPr>
        <p:spPr>
          <a:xfrm>
            <a:off x="8020339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308A3-D30C-4515-AFB3-094CBDC06F8D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7804003" y="3235651"/>
            <a:ext cx="0" cy="219679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DF7DDB-1BBD-4AD1-A597-3DA10A6CA18A}"/>
              </a:ext>
            </a:extLst>
          </p:cNvPr>
          <p:cNvSpPr txBox="1"/>
          <p:nvPr/>
        </p:nvSpPr>
        <p:spPr>
          <a:xfrm>
            <a:off x="7491896" y="29264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D9FEDB-7B4E-4A00-A05B-C1B0FC89D1D5}"/>
              </a:ext>
            </a:extLst>
          </p:cNvPr>
          <p:cNvSpPr/>
          <p:nvPr/>
        </p:nvSpPr>
        <p:spPr>
          <a:xfrm>
            <a:off x="8071460" y="4535382"/>
            <a:ext cx="1783739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Combinational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0FD58-531B-4CC0-A2E4-99B10C1BEA0D}"/>
              </a:ext>
            </a:extLst>
          </p:cNvPr>
          <p:cNvSpPr/>
          <p:nvPr/>
        </p:nvSpPr>
        <p:spPr>
          <a:xfrm>
            <a:off x="8831252" y="5427695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D41EF28-A88E-4475-9D03-F3369E9A86EC}"/>
              </a:ext>
            </a:extLst>
          </p:cNvPr>
          <p:cNvSpPr/>
          <p:nvPr/>
        </p:nvSpPr>
        <p:spPr>
          <a:xfrm flipV="1">
            <a:off x="8933843" y="5427695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F5EF56-6907-4A32-9810-1622936956AD}"/>
              </a:ext>
            </a:extLst>
          </p:cNvPr>
          <p:cNvCxnSpPr>
            <a:cxnSpLocks/>
          </p:cNvCxnSpPr>
          <p:nvPr/>
        </p:nvCxnSpPr>
        <p:spPr>
          <a:xfrm>
            <a:off x="7491896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3A4F78-5602-41B6-B13F-67E5BE95487A}"/>
              </a:ext>
            </a:extLst>
          </p:cNvPr>
          <p:cNvCxnSpPr>
            <a:cxnSpLocks/>
          </p:cNvCxnSpPr>
          <p:nvPr/>
        </p:nvCxnSpPr>
        <p:spPr>
          <a:xfrm>
            <a:off x="9855199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057E20-B4EA-4ECC-8D48-3232EB085E27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 flipH="1">
            <a:off x="9254998" y="4908694"/>
            <a:ext cx="600201" cy="892313"/>
          </a:xfrm>
          <a:prstGeom prst="bentConnector3">
            <a:avLst>
              <a:gd name="adj1" fmla="val -38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5">
            <a:extLst>
              <a:ext uri="{FF2B5EF4-FFF2-40B4-BE49-F238E27FC236}">
                <a16:creationId xmlns:a16="http://schemas.microsoft.com/office/drawing/2014/main" id="{A6A10C2D-A9F8-4018-A041-3A7A8EFE19F3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>
            <a:off x="8071460" y="4908695"/>
            <a:ext cx="759792" cy="892313"/>
          </a:xfrm>
          <a:prstGeom prst="bentConnector3">
            <a:avLst>
              <a:gd name="adj1" fmla="val 130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DA758E5-6FE3-4D0D-B1CA-A27033326303}"/>
              </a:ext>
            </a:extLst>
          </p:cNvPr>
          <p:cNvSpPr txBox="1"/>
          <p:nvPr/>
        </p:nvSpPr>
        <p:spPr>
          <a:xfrm>
            <a:off x="6864250" y="455955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CAE5C4-1CC0-4DF1-B679-209167B654EF}"/>
              </a:ext>
            </a:extLst>
          </p:cNvPr>
          <p:cNvSpPr txBox="1"/>
          <p:nvPr/>
        </p:nvSpPr>
        <p:spPr>
          <a:xfrm>
            <a:off x="10432809" y="45595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C23A5-A06A-41E6-B35F-6CFDC268CB77}"/>
              </a:ext>
            </a:extLst>
          </p:cNvPr>
          <p:cNvSpPr txBox="1"/>
          <p:nvPr/>
        </p:nvSpPr>
        <p:spPr>
          <a:xfrm>
            <a:off x="9254998" y="583734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755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/>
      <p:bldP spid="27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29E4-0907-4468-8F29-A620C764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circuits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9EA1-7933-4943-B377-FB82C65D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state is stored in latches</a:t>
            </a:r>
          </a:p>
          <a:p>
            <a:pPr lvl="1"/>
            <a:r>
              <a:rPr lang="en-US" dirty="0"/>
              <a:t>State summarizes the entire history of the circuit</a:t>
            </a:r>
          </a:p>
          <a:p>
            <a:pPr lvl="1"/>
            <a:r>
              <a:rPr lang="en-US" dirty="0"/>
              <a:t>State = checkpoint. </a:t>
            </a:r>
          </a:p>
          <a:p>
            <a:r>
              <a:rPr lang="en-US" dirty="0"/>
              <a:t>Optimizations such as retiming can be used to minimize state</a:t>
            </a:r>
          </a:p>
          <a:p>
            <a:pPr lvl="1"/>
            <a:r>
              <a:rPr lang="en-US" dirty="0"/>
              <a:t>Retiming moves around latches without changing the circuit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FEDAB-B0A7-4EEF-A019-8B5DB13F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75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 dirty="0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DBSP is inspired by DD</a:t>
                </a:r>
              </a:p>
              <a:p>
                <a:r>
                  <a:rPr lang="en-US" sz="2400" dirty="0">
                    <a:hlinkClick r:id="rId2"/>
                  </a:rPr>
                  <a:t>https://github.com/TimelyDataflow/differential-dataflow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DBSP is much simpler than DD</a:t>
                </a:r>
              </a:p>
              <a:p>
                <a:pPr lvl="1"/>
                <a:r>
                  <a:rPr lang="en-US" dirty="0"/>
                  <a:t>DD has the notion of “change” built-in</a:t>
                </a:r>
              </a:p>
              <a:p>
                <a:pPr lvl="1"/>
                <a:r>
                  <a:rPr lang="en-US" dirty="0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DD is more general</a:t>
                </a:r>
              </a:p>
              <a:p>
                <a:pPr lvl="1"/>
                <a:r>
                  <a:rPr lang="en-US" dirty="0"/>
                  <a:t>DBSP requires that input changes are streamed in time order</a:t>
                </a:r>
              </a:p>
              <a:p>
                <a:pPr lvl="1"/>
                <a:r>
                  <a:rPr lang="en-US" dirty="0"/>
                  <a:t>In DD changes can be made at any time, not just in time order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2545579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A4E3-14FC-440C-A8CA-F712CCE0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61DC8-FE94-43ED-988D-6CA0B6A1C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defined as: 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Synthesized from DDlog programs such as</a:t>
                </a:r>
                <a:br>
                  <a:rPr lang="en-US" dirty="0"/>
                </a:br>
                <a:r>
                  <a:rPr lang="en-US" dirty="0">
                    <a:latin typeface="Consolas" panose="020B0609020204030204" pitchFamily="49" charset="0"/>
                  </a:rPr>
                  <a:t>O(v) :- I(x),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v = f(x).</a:t>
                </a:r>
              </a:p>
              <a:p>
                <a:r>
                  <a:rPr lang="en-US" dirty="0"/>
                  <a:t>The implementation lifts 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every element of a stream</a:t>
                </a:r>
              </a:p>
              <a:p>
                <a:r>
                  <a:rPr lang="en-US" dirty="0"/>
                  <a:t>Note: 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61DC8-FE94-43ED-988D-6CA0B6A1C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576FA-F147-4FF8-ADC4-4BCB1D1E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935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Aggregation functions such as SUM, COUNT are linear functions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not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/>
                  <a:t>weighted sum is linear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16" y="3902142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445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F9B7-172A-4404-9A43-098A7635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021"/>
          </a:xfrm>
        </p:spPr>
        <p:txBody>
          <a:bodyPr/>
          <a:lstStyle/>
          <a:p>
            <a:r>
              <a:rPr lang="en-US" dirty="0" err="1"/>
              <a:t>Flatmap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A5D48-8F2F-41F1-A9B9-4BF17A95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7212"/>
                <a:ext cx="10515600" cy="5281217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operator 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defined as: 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Same definition as map, but the type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different</a:t>
                </a:r>
              </a:p>
              <a:p>
                <a:r>
                  <a:rPr lang="en-US" dirty="0"/>
                  <a:t>In DDlog </a:t>
                </a:r>
                <a:r>
                  <a:rPr lang="en-US" dirty="0" err="1">
                    <a:latin typeface="Consolas" panose="020B0609020204030204" pitchFamily="49" charset="0"/>
                  </a:rPr>
                  <a:t>Flatmap</a:t>
                </a:r>
                <a:r>
                  <a:rPr lang="en-US" dirty="0"/>
                  <a:t> is a keyword and has no function parameter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input relation 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I(set: </a:t>
                </a:r>
                <a:r>
                  <a:rPr lang="en-US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</a:rPr>
                  <a:t>Set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&lt;T&gt;)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output relation 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O(t: T)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effectLst/>
                    <a:latin typeface="Consolas" panose="020B0609020204030204" pitchFamily="49" charset="0"/>
                  </a:rPr>
                  <a:t>O(v) :- I(set), v = </a:t>
                </a:r>
                <a:r>
                  <a:rPr lang="en-US" dirty="0" err="1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Flatmap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(set). 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effectLst/>
                    <a:latin typeface="Consolas" panose="020B0609020204030204" pitchFamily="49" charset="0"/>
                  </a:rPr>
                  <a:t>// O = union of all sets in I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>
                    <a:latin typeface="Consolas" panose="020B0609020204030204" pitchFamily="49" charset="0"/>
                  </a:rPr>
                  <a:t>Flatmap</a:t>
                </a:r>
                <a:r>
                  <a:rPr lang="en-US" dirty="0"/>
                  <a:t> = </a:t>
                </a: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↦ 1⋅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</a:t>
                </a:r>
                <a:r>
                  <a:rPr lang="en-US" dirty="0"/>
                  <a:t> is also a linear transformation on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A5D48-8F2F-41F1-A9B9-4BF17A95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7212"/>
                <a:ext cx="10515600" cy="5281217"/>
              </a:xfrm>
              <a:blipFill>
                <a:blip r:embed="rId2"/>
                <a:stretch>
                  <a:fillRect l="-1043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E97EF-55A4-4FF4-B5C3-9F519B46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54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0515600" cy="52111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an arbitrary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the function </a:t>
                </a: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is a group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0515600" cy="5211192"/>
              </a:xfrm>
              <a:blipFill>
                <a:blip r:embed="rId2"/>
                <a:stretch>
                  <a:fillRect l="-1043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39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FA47-024C-4B15-95DC-F4C7F87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66B5-5527-45F5-A38E-259CD480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/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EE3A767-DDA3-4D46-A92F-3B0AEBF6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991" y="2355066"/>
            <a:ext cx="1924050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/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82AA7BA-50F8-4D20-8878-B0515E8E5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7" y="2821489"/>
            <a:ext cx="3162300" cy="1028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A89DB-60ED-4E13-A58B-E21C3587E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974" y="2511926"/>
            <a:ext cx="3581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Apply the function to each stream value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:r>
                  <a:rPr lang="en-US" b="0" dirty="0"/>
                  <a:t>(a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/>
                  <a:t> is a function)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391996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391442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3738201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3738201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5772-E036-480B-8B78-643F09D3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incremental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FC4FF-6F57-4BDB-8421-682C1ADB3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scalar types,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Define recursively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 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we still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FC4FF-6F57-4BDB-8421-682C1ADB3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DE04-1141-447E-99E7-EC8A536E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778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query end-to-end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E(h: Node , t: Node )</a:t>
            </a:r>
            <a:br>
              <a:rPr lang="en-US" sz="3200" dirty="0"/>
            </a:b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R(s: Node , t: Node )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 , x ) : - E (x , _ 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 , x ) : - E (_ , x 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 , y ) : - E (x , y 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 , y ) : - E (x , z), R(z , y ).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376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example: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Recursive version</a:t>
            </a:r>
          </a:p>
        </p:txBody>
      </p:sp>
    </p:spTree>
    <p:extLst>
      <p:ext uri="{BB962C8B-B14F-4D97-AF65-F5344CB8AC3E}">
        <p14:creationId xmlns:p14="http://schemas.microsoft.com/office/powerpoint/2010/main" val="39362880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example: lifted and incremental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E5345-160D-4B10-ACBF-24BDFCE3F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89123"/>
            <a:ext cx="10515600" cy="19878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A634CF-6DD6-4DB0-B2A4-5A98CD9A0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960" y="1603578"/>
            <a:ext cx="5323159" cy="17656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827027-70A5-4002-9DB3-C1B5B86A2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82" y="3921421"/>
            <a:ext cx="6130534" cy="2111281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6688529" y="3447451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example: lifted and </a:t>
            </a:r>
            <a:r>
              <a:rPr lang="en-US" dirty="0" err="1"/>
              <a:t>incrementalized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6486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530" y="4225674"/>
            <a:ext cx="6196073" cy="201798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8197514" y="3742284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BF46-5843-43C3-9090-4009DA1C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281"/>
            <a:ext cx="10515600" cy="905719"/>
          </a:xfrm>
        </p:spPr>
        <p:txBody>
          <a:bodyPr/>
          <a:lstStyle/>
          <a:p>
            <a:r>
              <a:rPr lang="en-US" sz="3600" b="1" dirty="0"/>
              <a:t>A success story: VMware Skyline Proactive Intelligence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8498EA-E677-45EA-97F8-A762F2584C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5786" y="1406324"/>
            <a:ext cx="11488174" cy="4308676"/>
          </a:xfrm>
        </p:spPr>
        <p:txBody>
          <a:bodyPr/>
          <a:lstStyle/>
          <a:p>
            <a:pPr marL="342900" indent="-342900"/>
            <a:r>
              <a:rPr lang="en-US" sz="2400" dirty="0"/>
              <a:t>Identifying and resolving potential issues before they occur</a:t>
            </a:r>
          </a:p>
          <a:p>
            <a:pPr marL="342900" indent="-342900"/>
            <a:r>
              <a:rPr lang="en-US" sz="2400" dirty="0"/>
              <a:t>VMware cloud service</a:t>
            </a:r>
          </a:p>
          <a:p>
            <a:pPr marL="342900" indent="-342900"/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https://www.vmware.com/support/services/skyline.html</a:t>
            </a:r>
            <a:r>
              <a:rPr lang="en-US" sz="2400" dirty="0"/>
              <a:t> </a:t>
            </a:r>
          </a:p>
          <a:p>
            <a:pPr marL="342900" indent="-342900"/>
            <a:r>
              <a:rPr lang="en-US" sz="2400" dirty="0">
                <a:ea typeface="+mn-lt"/>
                <a:cs typeface="+mn-lt"/>
              </a:rPr>
              <a:t>Supports 8 different VMware products</a:t>
            </a:r>
            <a:endParaRPr lang="en-US" sz="2400" dirty="0"/>
          </a:p>
          <a:p>
            <a:pPr marL="342900" indent="-342900"/>
            <a:r>
              <a:rPr lang="en-US" sz="2400" dirty="0"/>
              <a:t>Expert-written rules detect and report issues (e.g., misconfigurations)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3678D-9DF1-4691-AB8C-7CFD48FC2A35}"/>
              </a:ext>
            </a:extLst>
          </p:cNvPr>
          <p:cNvSpPr txBox="1"/>
          <p:nvPr/>
        </p:nvSpPr>
        <p:spPr>
          <a:xfrm>
            <a:off x="757942" y="4487974"/>
            <a:ext cx="1953583" cy="1068626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Customer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9E53830-F8FF-410D-A6CA-A27FF91FF219}"/>
              </a:ext>
            </a:extLst>
          </p:cNvPr>
          <p:cNvSpPr/>
          <p:nvPr/>
        </p:nvSpPr>
        <p:spPr>
          <a:xfrm>
            <a:off x="2711524" y="4676298"/>
            <a:ext cx="2320208" cy="6919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configs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upgrades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telemetry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B4EE8-89EF-41FE-AA80-1748B01410A8}"/>
              </a:ext>
            </a:extLst>
          </p:cNvPr>
          <p:cNvSpPr txBox="1"/>
          <p:nvPr/>
        </p:nvSpPr>
        <p:spPr>
          <a:xfrm>
            <a:off x="5031733" y="4487974"/>
            <a:ext cx="1953583" cy="1068626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Skyline</a:t>
            </a:r>
          </a:p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service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EEEA7C8-5A68-420C-AB4D-0616F9D7FB57}"/>
              </a:ext>
            </a:extLst>
          </p:cNvPr>
          <p:cNvSpPr/>
          <p:nvPr/>
        </p:nvSpPr>
        <p:spPr>
          <a:xfrm>
            <a:off x="6985315" y="4691626"/>
            <a:ext cx="2320208" cy="6919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5CFF5-48AC-4367-96AE-792893DE4C24}"/>
              </a:ext>
            </a:extLst>
          </p:cNvPr>
          <p:cNvSpPr txBox="1"/>
          <p:nvPr/>
        </p:nvSpPr>
        <p:spPr>
          <a:xfrm>
            <a:off x="9305524" y="4503301"/>
            <a:ext cx="1953583" cy="1075038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DB &amp;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BE104-F15A-46E3-AB69-85D3FA95609C}"/>
              </a:ext>
            </a:extLst>
          </p:cNvPr>
          <p:cNvSpPr/>
          <p:nvPr/>
        </p:nvSpPr>
        <p:spPr>
          <a:xfrm>
            <a:off x="3923818" y="4103225"/>
            <a:ext cx="7882396" cy="187509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EC26BF4-C711-4E8D-B487-BC6D425672BB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2361458" y="5578339"/>
            <a:ext cx="7920858" cy="7666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5CB5AA-E6D1-40DD-B796-BBCF5F98DFCF}"/>
              </a:ext>
            </a:extLst>
          </p:cNvPr>
          <p:cNvSpPr txBox="1"/>
          <p:nvPr/>
        </p:nvSpPr>
        <p:spPr>
          <a:xfrm>
            <a:off x="1292447" y="6021802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Browse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26312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BD7A-E954-42CC-A463-D3A16613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Query execution in Skyline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15410-5032-44B4-B3AD-88C2B976BAF5}"/>
              </a:ext>
            </a:extLst>
          </p:cNvPr>
          <p:cNvSpPr/>
          <p:nvPr/>
        </p:nvSpPr>
        <p:spPr>
          <a:xfrm>
            <a:off x="4457394" y="1924788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A4755-6B3D-4F0E-8C6F-8A7F7CDD6223}"/>
              </a:ext>
            </a:extLst>
          </p:cNvPr>
          <p:cNvSpPr/>
          <p:nvPr/>
        </p:nvSpPr>
        <p:spPr>
          <a:xfrm>
            <a:off x="4457394" y="2424929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36420-A73D-4218-99D1-FBC73FA5C608}"/>
              </a:ext>
            </a:extLst>
          </p:cNvPr>
          <p:cNvSpPr/>
          <p:nvPr/>
        </p:nvSpPr>
        <p:spPr>
          <a:xfrm>
            <a:off x="4457394" y="2925070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001BA8-8009-4653-9111-05EA29AE4945}"/>
              </a:ext>
            </a:extLst>
          </p:cNvPr>
          <p:cNvSpPr/>
          <p:nvPr/>
        </p:nvSpPr>
        <p:spPr>
          <a:xfrm>
            <a:off x="4457394" y="4208261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2006FA3-5C34-4158-A25B-6E241C520166}"/>
              </a:ext>
            </a:extLst>
          </p:cNvPr>
          <p:cNvSpPr/>
          <p:nvPr/>
        </p:nvSpPr>
        <p:spPr>
          <a:xfrm>
            <a:off x="1173637" y="2824032"/>
            <a:ext cx="3021056" cy="82346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Data (JSON)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7D42-AE73-4912-A881-E5FACE46628F}"/>
              </a:ext>
            </a:extLst>
          </p:cNvPr>
          <p:cNvSpPr txBox="1"/>
          <p:nvPr/>
        </p:nvSpPr>
        <p:spPr>
          <a:xfrm>
            <a:off x="4618407" y="1355328"/>
            <a:ext cx="1774525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1000+ queries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5DF26B6-4A07-42D3-815A-6FB6E96E3FC7}"/>
              </a:ext>
            </a:extLst>
          </p:cNvPr>
          <p:cNvSpPr/>
          <p:nvPr/>
        </p:nvSpPr>
        <p:spPr bwMode="gray">
          <a:xfrm>
            <a:off x="7695684" y="1924789"/>
            <a:ext cx="424363" cy="2682575"/>
          </a:xfrm>
          <a:prstGeom prst="rightBrace">
            <a:avLst>
              <a:gd name="adj1" fmla="val 45238"/>
              <a:gd name="adj2" fmla="val 50000"/>
            </a:avLst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ED7A65-755C-49D1-9A49-C451BF8971EE}"/>
              </a:ext>
            </a:extLst>
          </p:cNvPr>
          <p:cNvSpPr/>
          <p:nvPr/>
        </p:nvSpPr>
        <p:spPr>
          <a:xfrm>
            <a:off x="6701296" y="1924789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AA431B-210E-4588-A698-82149F5ABF44}"/>
              </a:ext>
            </a:extLst>
          </p:cNvPr>
          <p:cNvSpPr/>
          <p:nvPr/>
        </p:nvSpPr>
        <p:spPr>
          <a:xfrm>
            <a:off x="6701296" y="2406568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1C69E2-BB5A-42BD-9DEB-4640847AD52C}"/>
              </a:ext>
            </a:extLst>
          </p:cNvPr>
          <p:cNvSpPr/>
          <p:nvPr/>
        </p:nvSpPr>
        <p:spPr>
          <a:xfrm>
            <a:off x="6701296" y="2925071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6E1AE49-23D1-42A8-8255-EE22210427CE}"/>
              </a:ext>
            </a:extLst>
          </p:cNvPr>
          <p:cNvSpPr/>
          <p:nvPr/>
        </p:nvSpPr>
        <p:spPr>
          <a:xfrm>
            <a:off x="6701296" y="4189900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2F8C2-BEB0-4B71-BBD8-4E580E8E394F}"/>
              </a:ext>
            </a:extLst>
          </p:cNvPr>
          <p:cNvSpPr txBox="1"/>
          <p:nvPr/>
        </p:nvSpPr>
        <p:spPr>
          <a:xfrm>
            <a:off x="6701296" y="1348021"/>
            <a:ext cx="889667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Issues?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3E8290-6A26-483E-A293-B75A51FEAA77}"/>
              </a:ext>
            </a:extLst>
          </p:cNvPr>
          <p:cNvSpPr/>
          <p:nvPr/>
        </p:nvSpPr>
        <p:spPr>
          <a:xfrm>
            <a:off x="8332228" y="2995798"/>
            <a:ext cx="808309" cy="52034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20B84-E968-4347-8E3F-0C329B32802F}"/>
              </a:ext>
            </a:extLst>
          </p:cNvPr>
          <p:cNvSpPr txBox="1"/>
          <p:nvPr/>
        </p:nvSpPr>
        <p:spPr>
          <a:xfrm>
            <a:off x="1699596" y="4706036"/>
            <a:ext cx="65147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Horizontally partitioned across tenants.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Consumes JSON (tens of MB/doc)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Analyzes data in flight (no DB read/write)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B20D71-7FA0-4C19-BD86-65C585A32A93}"/>
              </a:ext>
            </a:extLst>
          </p:cNvPr>
          <p:cNvSpPr txBox="1"/>
          <p:nvPr/>
        </p:nvSpPr>
        <p:spPr>
          <a:xfrm>
            <a:off x="9261783" y="3008174"/>
            <a:ext cx="1102738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To DB/UI</a:t>
            </a:r>
          </a:p>
        </p:txBody>
      </p:sp>
    </p:spTree>
    <p:extLst>
      <p:ext uri="{BB962C8B-B14F-4D97-AF65-F5344CB8AC3E}">
        <p14:creationId xmlns:p14="http://schemas.microsoft.com/office/powerpoint/2010/main" val="14643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717D2E-9F66-40EC-BB4E-04307150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59" y="331008"/>
            <a:ext cx="10967086" cy="1028891"/>
          </a:xfrm>
        </p:spPr>
        <p:txBody>
          <a:bodyPr>
            <a:noAutofit/>
          </a:bodyPr>
          <a:lstStyle/>
          <a:p>
            <a:r>
              <a:rPr lang="en-US" sz="4800" dirty="0">
                <a:ea typeface="+mj-lt"/>
                <a:cs typeface="+mj-lt"/>
              </a:rPr>
              <a:t>Scalability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F4ED20EF-150B-495F-89FD-836DC4544EAB}"/>
              </a:ext>
            </a:extLst>
          </p:cNvPr>
          <p:cNvSpPr/>
          <p:nvPr/>
        </p:nvSpPr>
        <p:spPr>
          <a:xfrm rot="9533581">
            <a:off x="7446189" y="3755529"/>
            <a:ext cx="3699070" cy="832735"/>
          </a:xfrm>
          <a:prstGeom prst="arc">
            <a:avLst>
              <a:gd name="adj1" fmla="val 11353449"/>
              <a:gd name="adj2" fmla="val 20701614"/>
            </a:avLst>
          </a:prstGeom>
          <a:ln w="88900">
            <a:solidFill>
              <a:srgbClr val="FFC000"/>
            </a:solidFill>
            <a:prstDash val="sysDot"/>
            <a:head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F3B1927-E9D3-46FF-8446-E6193A3AB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6754" y="2000527"/>
          <a:ext cx="11795760" cy="48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334D-D6A0-AB3E-6CD7-1531BCDF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97</a:t>
            </a:fld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859582-DC27-471A-BC65-6589219BDF33}"/>
              </a:ext>
            </a:extLst>
          </p:cNvPr>
          <p:cNvCxnSpPr>
            <a:cxnSpLocks/>
          </p:cNvCxnSpPr>
          <p:nvPr/>
        </p:nvCxnSpPr>
        <p:spPr>
          <a:xfrm>
            <a:off x="8295821" y="5892800"/>
            <a:ext cx="3473815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E7511B-9535-4276-9145-6049825A06A5}"/>
              </a:ext>
            </a:extLst>
          </p:cNvPr>
          <p:cNvCxnSpPr>
            <a:cxnSpLocks/>
          </p:cNvCxnSpPr>
          <p:nvPr/>
        </p:nvCxnSpPr>
        <p:spPr>
          <a:xfrm>
            <a:off x="8194606" y="5051060"/>
            <a:ext cx="0" cy="77724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B38431-C34E-47C3-8207-EC29E40F364C}"/>
              </a:ext>
            </a:extLst>
          </p:cNvPr>
          <p:cNvSpPr txBox="1"/>
          <p:nvPr/>
        </p:nvSpPr>
        <p:spPr>
          <a:xfrm>
            <a:off x="8732275" y="5368538"/>
            <a:ext cx="2600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engine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3BE97-30B9-4ACD-ACCC-428C2743E8F8}"/>
                  </a:ext>
                </a:extLst>
              </p:cNvPr>
              <p:cNvSpPr txBox="1"/>
              <p:nvPr/>
            </p:nvSpPr>
            <p:spPr>
              <a:xfrm>
                <a:off x="3514772" y="1304951"/>
                <a:ext cx="8520474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Four generations of the system built since 2017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First 3 use traditional database technologies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Non-incremental cost is O(|data|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/>
                  <a:t> |queries|)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Incremental cost is O(|change|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/>
                  <a:t> |queries|)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3BE97-30B9-4ACD-ACCC-428C2743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72" y="1304951"/>
                <a:ext cx="8520474" cy="2062103"/>
              </a:xfrm>
              <a:prstGeom prst="rect">
                <a:avLst/>
              </a:prstGeom>
              <a:blipFill>
                <a:blip r:embed="rId4"/>
                <a:stretch>
                  <a:fillRect l="-1646" t="-3846" r="-931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7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33048</TotalTime>
  <Words>4712</Words>
  <Application>Microsoft Office PowerPoint</Application>
  <PresentationFormat>Widescreen</PresentationFormat>
  <Paragraphs>1193</Paragraphs>
  <Slides>97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DBSP: Automatic Incremental View Maintenance for Rich Query Languages</vt:lpstr>
      <vt:lpstr>Brief History</vt:lpstr>
      <vt:lpstr>Abstract</vt:lpstr>
      <vt:lpstr>DBSP is powerful</vt:lpstr>
      <vt:lpstr>What is incremental computation?</vt:lpstr>
      <vt:lpstr>Outline</vt:lpstr>
      <vt:lpstr>Streams</vt:lpstr>
      <vt:lpstr>Stream operators</vt:lpstr>
      <vt:lpstr>Lifting</vt:lpstr>
      <vt:lpstr>Addition</vt:lpstr>
      <vt:lpstr>Delay (z^(-1) )</vt:lpstr>
      <vt:lpstr>Chaining operators into circuits</vt:lpstr>
      <vt:lpstr>Circuit equivalence</vt:lpstr>
      <vt:lpstr>Time-invariance</vt:lpstr>
      <vt:lpstr>Causal operators</vt:lpstr>
      <vt:lpstr>Differentiation</vt:lpstr>
      <vt:lpstr>Integration</vt:lpstr>
      <vt:lpstr>Some properties</vt:lpstr>
      <vt:lpstr>Linear operators</vt:lpstr>
      <vt:lpstr>Bilinear operators</vt:lpstr>
      <vt:lpstr>Streams are groups</vt:lpstr>
      <vt:lpstr>Outline</vt:lpstr>
      <vt:lpstr>All databases are streaming databases!</vt:lpstr>
      <vt:lpstr>Views</vt:lpstr>
      <vt:lpstr>Incremental view maintenance</vt:lpstr>
      <vt:lpstr>Multiple inputs</vt:lpstr>
      <vt:lpstr>Fundamental Equation of Incremental View Maintenance</vt:lpstr>
      <vt:lpstr>Incremental queries are streaming systems</vt:lpstr>
      <vt:lpstr>Outline</vt:lpstr>
      <vt:lpstr>Linear operators</vt:lpstr>
      <vt:lpstr>Example of a linear query</vt:lpstr>
      <vt:lpstr>The chain rule (structural recursion)</vt:lpstr>
      <vt:lpstr>Bilinear operators</vt:lpstr>
      <vt:lpstr>The cycle rule</vt:lpstr>
      <vt:lpstr>Outline</vt:lpstr>
      <vt:lpstr>Computing on tables</vt:lpstr>
      <vt:lpstr>Hold on! This is not well-defined!</vt:lpstr>
      <vt:lpstr>Z-sets (also called Z-relations)</vt:lpstr>
      <vt:lpstr>Z-sets are yummy!</vt:lpstr>
      <vt:lpstr>Z-set addition</vt:lpstr>
      <vt:lpstr>The distinct operator</vt:lpstr>
      <vt:lpstr>Multiset union (can have duplicates)</vt:lpstr>
      <vt:lpstr>Set union (no duplicates)</vt:lpstr>
      <vt:lpstr>Set difference</vt:lpstr>
      <vt:lpstr>Query composition</vt:lpstr>
      <vt:lpstr>Relational algebra using Z-set operations </vt:lpstr>
      <vt:lpstr>Incremental view maintenance recipe: </vt:lpstr>
      <vt:lpstr>Definition of Differential Datalog</vt:lpstr>
      <vt:lpstr>Optimizing distinct</vt:lpstr>
      <vt:lpstr>Incremental distinct</vt:lpstr>
      <vt:lpstr>Complex Relational Example</vt:lpstr>
      <vt:lpstr>Example: Remove distinct calls</vt:lpstr>
      <vt:lpstr>Example: Lift and incrementalize</vt:lpstr>
      <vt:lpstr>Example: optimize incremental circuit</vt:lpstr>
      <vt:lpstr>Recursive computations</vt:lpstr>
      <vt:lpstr>Creating streams from scalars</vt:lpstr>
      <vt:lpstr>Creating scalars from streams</vt:lpstr>
      <vt:lpstr>Simplest recursion scheme</vt:lpstr>
      <vt:lpstr>Semi-naïve evaluation</vt:lpstr>
      <vt:lpstr>Streaming incremental recursive queries</vt:lpstr>
      <vt:lpstr>Lifting a loop</vt:lpstr>
      <vt:lpstr>Streams of Streams</vt:lpstr>
      <vt:lpstr>Streaming incremental recursive queries</vt:lpstr>
      <vt:lpstr>Other operations we can model</vt:lpstr>
      <vt:lpstr>Summary</vt:lpstr>
      <vt:lpstr>Extra slides</vt:lpstr>
      <vt:lpstr>We’re only getting started!</vt:lpstr>
      <vt:lpstr>Streaming queries</vt:lpstr>
      <vt:lpstr>Related work</vt:lpstr>
      <vt:lpstr>Materialized View Update Problem</vt:lpstr>
      <vt:lpstr>Datalog</vt:lpstr>
      <vt:lpstr>Set intersection</vt:lpstr>
      <vt:lpstr>Projection</vt:lpstr>
      <vt:lpstr>Translating a DDlog rule</vt:lpstr>
      <vt:lpstr>Selection (filtering)</vt:lpstr>
      <vt:lpstr>Selection (filtering)</vt:lpstr>
      <vt:lpstr>Cartesian products</vt:lpstr>
      <vt:lpstr>Cartesian products</vt:lpstr>
      <vt:lpstr>(Equi)Joins</vt:lpstr>
      <vt:lpstr>DSP Filters</vt:lpstr>
      <vt:lpstr>Relation to synchronous digital circuits</vt:lpstr>
      <vt:lpstr>Synchronous circuits ideas</vt:lpstr>
      <vt:lpstr>DBSP vs Differential Dataflow</vt:lpstr>
      <vt:lpstr>Transitive closure</vt:lpstr>
      <vt:lpstr>Map</vt:lpstr>
      <vt:lpstr>Aggregation</vt:lpstr>
      <vt:lpstr>Flatmap</vt:lpstr>
      <vt:lpstr>Group-by</vt:lpstr>
      <vt:lpstr>Proof of the cycle rule</vt:lpstr>
      <vt:lpstr>Nested incremental computation</vt:lpstr>
      <vt:lpstr>Recursive query end-to-end example</vt:lpstr>
      <vt:lpstr>Recursive example: circuit</vt:lpstr>
      <vt:lpstr>Recursive example: lifted and incremental</vt:lpstr>
      <vt:lpstr>Recursive example: lifted and incrementalized</vt:lpstr>
      <vt:lpstr>A success story: VMware Skyline Proactive Intelligence</vt:lpstr>
      <vt:lpstr>Query execution in Skyline</vt:lpstr>
      <vt:lpstr>Scalability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13</cp:revision>
  <dcterms:created xsi:type="dcterms:W3CDTF">2021-06-30T23:48:55Z</dcterms:created>
  <dcterms:modified xsi:type="dcterms:W3CDTF">2022-07-18T18:50:41Z</dcterms:modified>
</cp:coreProperties>
</file>